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6"/>
  </p:notesMasterIdLst>
  <p:sldIdLst>
    <p:sldId id="256" r:id="rId2"/>
    <p:sldId id="258" r:id="rId3"/>
    <p:sldId id="259" r:id="rId4"/>
    <p:sldId id="269" r:id="rId5"/>
    <p:sldId id="266" r:id="rId6"/>
    <p:sldId id="260" r:id="rId7"/>
    <p:sldId id="261" r:id="rId8"/>
    <p:sldId id="268" r:id="rId9"/>
    <p:sldId id="270" r:id="rId10"/>
    <p:sldId id="267" r:id="rId11"/>
    <p:sldId id="265" r:id="rId12"/>
    <p:sldId id="262" r:id="rId13"/>
    <p:sldId id="263" r:id="rId14"/>
    <p:sldId id="25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3FD387-DE9C-48B4-A7C8-FDA8F57EA0BA}" v="21" dt="2018-07-03T23:28:12.184"/>
    <p1510:client id="{128C162F-C11D-453A-820C-0EBB484AFABF}" v="1785" dt="2018-07-04T18:42:12.243"/>
    <p1510:client id="{98422FE3-34B2-4195-8F91-1C32F18AEAEB}" v="3" dt="2018-07-03T23:30:10.015"/>
    <p1510:client id="{39ED5426-14A6-4497-9E4B-26CC5FF20656}" v="15" dt="2018-07-03T23:31:07.719"/>
    <p1510:client id="{E6E79535-B117-4A9F-9853-31BD93EDFAB9}" v="1553" dt="2018-07-04T00:29:31.262"/>
    <p1510:client id="{87910744-F1E3-4D78-81C5-557DAE38730F}" v="110" dt="2018-07-04T01:02:12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providerId="Windows Live" clId="Web-{87910744-F1E3-4D78-81C5-557DAE38730F}"/>
    <pc:docChg chg="modSld">
      <pc:chgData name="Usuario invitado" userId="" providerId="Windows Live" clId="Web-{87910744-F1E3-4D78-81C5-557DAE38730F}" dt="2018-07-04T01:02:12.780" v="121" actId="1076"/>
      <pc:docMkLst>
        <pc:docMk/>
      </pc:docMkLst>
      <pc:sldChg chg="addSp delSp modSp">
        <pc:chgData name="Usuario invitado" userId="" providerId="Windows Live" clId="Web-{87910744-F1E3-4D78-81C5-557DAE38730F}" dt="2018-07-04T00:59:25.511" v="72" actId="20577"/>
        <pc:sldMkLst>
          <pc:docMk/>
          <pc:sldMk cId="2919773692" sldId="261"/>
        </pc:sldMkLst>
        <pc:spChg chg="del">
          <ac:chgData name="Usuario invitado" userId="" providerId="Windows Live" clId="Web-{87910744-F1E3-4D78-81C5-557DAE38730F}" dt="2018-07-04T00:57:17.993" v="0"/>
          <ac:spMkLst>
            <pc:docMk/>
            <pc:sldMk cId="2919773692" sldId="261"/>
            <ac:spMk id="3" creationId="{669F5E75-7537-46A0-9454-97C616725E98}"/>
          </ac:spMkLst>
        </pc:spChg>
        <pc:spChg chg="add mod">
          <ac:chgData name="Usuario invitado" userId="" providerId="Windows Live" clId="Web-{87910744-F1E3-4D78-81C5-557DAE38730F}" dt="2018-07-04T00:59:25.511" v="72" actId="20577"/>
          <ac:spMkLst>
            <pc:docMk/>
            <pc:sldMk cId="2919773692" sldId="261"/>
            <ac:spMk id="7" creationId="{6BAF1C7E-CFA4-49DE-B663-AD62119710BA}"/>
          </ac:spMkLst>
        </pc:spChg>
        <pc:picChg chg="add mod ord modCrop">
          <ac:chgData name="Usuario invitado" userId="" providerId="Windows Live" clId="Web-{87910744-F1E3-4D78-81C5-557DAE38730F}" dt="2018-07-04T00:58:26.104" v="15" actId="1076"/>
          <ac:picMkLst>
            <pc:docMk/>
            <pc:sldMk cId="2919773692" sldId="261"/>
            <ac:picMk id="4" creationId="{FF7C5774-E498-40F6-AF08-3EC366992134}"/>
          </ac:picMkLst>
        </pc:picChg>
      </pc:sldChg>
      <pc:sldChg chg="addSp delSp modSp">
        <pc:chgData name="Usuario invitado" userId="" providerId="Windows Live" clId="Web-{87910744-F1E3-4D78-81C5-557DAE38730F}" dt="2018-07-04T01:02:12.780" v="121" actId="1076"/>
        <pc:sldMkLst>
          <pc:docMk/>
          <pc:sldMk cId="830672556" sldId="268"/>
        </pc:sldMkLst>
        <pc:spChg chg="mod">
          <ac:chgData name="Usuario invitado" userId="" providerId="Windows Live" clId="Web-{87910744-F1E3-4D78-81C5-557DAE38730F}" dt="2018-07-04T01:02:00.936" v="118" actId="1076"/>
          <ac:spMkLst>
            <pc:docMk/>
            <pc:sldMk cId="830672556" sldId="268"/>
            <ac:spMk id="2" creationId="{8EADBE4E-0BBE-459B-B1B3-6A67FAEB0255}"/>
          </ac:spMkLst>
        </pc:spChg>
        <pc:spChg chg="del">
          <ac:chgData name="Usuario invitado" userId="" providerId="Windows Live" clId="Web-{87910744-F1E3-4D78-81C5-557DAE38730F}" dt="2018-07-04T01:01:18.248" v="108"/>
          <ac:spMkLst>
            <pc:docMk/>
            <pc:sldMk cId="830672556" sldId="268"/>
            <ac:spMk id="67" creationId="{01958E0A-0BC1-424F-9B41-D614FC13A47E}"/>
          </ac:spMkLst>
        </pc:spChg>
        <pc:picChg chg="add mod">
          <ac:chgData name="Usuario invitado" userId="" providerId="Windows Live" clId="Web-{87910744-F1E3-4D78-81C5-557DAE38730F}" dt="2018-07-04T01:02:08.874" v="120" actId="1076"/>
          <ac:picMkLst>
            <pc:docMk/>
            <pc:sldMk cId="830672556" sldId="268"/>
            <ac:picMk id="3" creationId="{7D2270B8-0E39-4CB5-B738-135B53377DD6}"/>
          </ac:picMkLst>
        </pc:picChg>
        <pc:picChg chg="mod">
          <ac:chgData name="Usuario invitado" userId="" providerId="Windows Live" clId="Web-{87910744-F1E3-4D78-81C5-557DAE38730F}" dt="2018-07-04T01:02:12.780" v="121" actId="1076"/>
          <ac:picMkLst>
            <pc:docMk/>
            <pc:sldMk cId="830672556" sldId="268"/>
            <ac:picMk id="4" creationId="{3672CBB8-8C26-4463-89AA-3852C978E2AE}"/>
          </ac:picMkLst>
        </pc:picChg>
      </pc:sldChg>
    </pc:docChg>
  </pc:docChgLst>
  <pc:docChgLst>
    <pc:chgData name="Usuario invitado" providerId="Windows Live" clId="Web-{39ED5426-14A6-4497-9E4B-26CC5FF20656}"/>
    <pc:docChg chg="modSld">
      <pc:chgData name="Usuario invitado" userId="" providerId="Windows Live" clId="Web-{39ED5426-14A6-4497-9E4B-26CC5FF20656}" dt="2018-07-03T23:31:07.719" v="8" actId="1076"/>
      <pc:docMkLst>
        <pc:docMk/>
      </pc:docMkLst>
      <pc:sldChg chg="addSp delSp modSp">
        <pc:chgData name="Usuario invitado" userId="" providerId="Windows Live" clId="Web-{39ED5426-14A6-4497-9E4B-26CC5FF20656}" dt="2018-07-03T23:31:07.719" v="8" actId="1076"/>
        <pc:sldMkLst>
          <pc:docMk/>
          <pc:sldMk cId="2442675667" sldId="258"/>
        </pc:sldMkLst>
        <pc:spChg chg="mod">
          <ac:chgData name="Usuario invitado" userId="" providerId="Windows Live" clId="Web-{39ED5426-14A6-4497-9E4B-26CC5FF20656}" dt="2018-07-03T23:31:02.703" v="5" actId="1076"/>
          <ac:spMkLst>
            <pc:docMk/>
            <pc:sldMk cId="2442675667" sldId="258"/>
            <ac:spMk id="2" creationId="{73214365-910C-4E63-8658-6AF106126D0A}"/>
          </ac:spMkLst>
        </pc:spChg>
        <pc:spChg chg="del">
          <ac:chgData name="Usuario invitado" userId="" providerId="Windows Live" clId="Web-{39ED5426-14A6-4497-9E4B-26CC5FF20656}" dt="2018-07-03T23:30:51.781" v="0"/>
          <ac:spMkLst>
            <pc:docMk/>
            <pc:sldMk cId="2442675667" sldId="258"/>
            <ac:spMk id="3" creationId="{4037E5EF-0D9B-4572-8DF7-B0E904DFD44A}"/>
          </ac:spMkLst>
        </pc:spChg>
        <pc:picChg chg="add mod ord">
          <ac:chgData name="Usuario invitado" userId="" providerId="Windows Live" clId="Web-{39ED5426-14A6-4497-9E4B-26CC5FF20656}" dt="2018-07-03T23:31:07.719" v="8" actId="1076"/>
          <ac:picMkLst>
            <pc:docMk/>
            <pc:sldMk cId="2442675667" sldId="258"/>
            <ac:picMk id="4" creationId="{A42266BA-AD57-4402-BC3B-4EFFFB915172}"/>
          </ac:picMkLst>
        </pc:picChg>
      </pc:sldChg>
    </pc:docChg>
  </pc:docChgLst>
  <pc:docChgLst>
    <pc:chgData name="Usuario invitado" providerId="Windows Live" clId="Web-{98422FE3-34B2-4195-8F91-1C32F18AEAEB}"/>
    <pc:docChg chg="modSld">
      <pc:chgData name="Usuario invitado" userId="" providerId="Windows Live" clId="Web-{98422FE3-34B2-4195-8F91-1C32F18AEAEB}" dt="2018-07-03T23:30:10.015" v="2" actId="20577"/>
      <pc:docMkLst>
        <pc:docMk/>
      </pc:docMkLst>
      <pc:sldChg chg="modSp">
        <pc:chgData name="Usuario invitado" userId="" providerId="Windows Live" clId="Web-{98422FE3-34B2-4195-8F91-1C32F18AEAEB}" dt="2018-07-03T23:29:43.890" v="0" actId="20577"/>
        <pc:sldMkLst>
          <pc:docMk/>
          <pc:sldMk cId="2442675667" sldId="258"/>
        </pc:sldMkLst>
        <pc:spChg chg="mod">
          <ac:chgData name="Usuario invitado" userId="" providerId="Windows Live" clId="Web-{98422FE3-34B2-4195-8F91-1C32F18AEAEB}" dt="2018-07-03T23:29:43.890" v="0" actId="20577"/>
          <ac:spMkLst>
            <pc:docMk/>
            <pc:sldMk cId="2442675667" sldId="258"/>
            <ac:spMk id="3" creationId="{4037E5EF-0D9B-4572-8DF7-B0E904DFD44A}"/>
          </ac:spMkLst>
        </pc:spChg>
      </pc:sldChg>
    </pc:docChg>
  </pc:docChgLst>
  <pc:docChgLst>
    <pc:chgData name="Usuario invitado" providerId="Windows Live" clId="Web-{E6E79535-B117-4A9F-9853-31BD93EDFAB9}"/>
    <pc:docChg chg="addSld modSld sldOrd">
      <pc:chgData name="Usuario invitado" userId="" providerId="Windows Live" clId="Web-{E6E79535-B117-4A9F-9853-31BD93EDFAB9}" dt="2018-07-04T00:29:31.262" v="1059" actId="1076"/>
      <pc:docMkLst>
        <pc:docMk/>
      </pc:docMkLst>
      <pc:sldChg chg="addSp modSp">
        <pc:chgData name="Usuario invitado" userId="" providerId="Windows Live" clId="Web-{E6E79535-B117-4A9F-9853-31BD93EDFAB9}" dt="2018-07-03T23:56:51.234" v="151" actId="1076"/>
        <pc:sldMkLst>
          <pc:docMk/>
          <pc:sldMk cId="1752222672" sldId="260"/>
        </pc:sldMkLst>
        <pc:spChg chg="mod">
          <ac:chgData name="Usuario invitado" userId="" providerId="Windows Live" clId="Web-{E6E79535-B117-4A9F-9853-31BD93EDFAB9}" dt="2018-07-03T23:56:38.078" v="147" actId="1076"/>
          <ac:spMkLst>
            <pc:docMk/>
            <pc:sldMk cId="1752222672" sldId="260"/>
            <ac:spMk id="2" creationId="{B412D04C-AB85-46CB-A939-81B56E26686E}"/>
          </ac:spMkLst>
        </pc:spChg>
        <pc:spChg chg="mod">
          <ac:chgData name="Usuario invitado" userId="" providerId="Windows Live" clId="Web-{E6E79535-B117-4A9F-9853-31BD93EDFAB9}" dt="2018-07-03T23:56:41.234" v="148" actId="1076"/>
          <ac:spMkLst>
            <pc:docMk/>
            <pc:sldMk cId="1752222672" sldId="260"/>
            <ac:spMk id="3" creationId="{B2DF895C-FE2F-4C1C-8843-48C640F44D5A}"/>
          </ac:spMkLst>
        </pc:spChg>
        <pc:picChg chg="add mod">
          <ac:chgData name="Usuario invitado" userId="" providerId="Windows Live" clId="Web-{E6E79535-B117-4A9F-9853-31BD93EDFAB9}" dt="2018-07-03T23:56:51.234" v="151" actId="1076"/>
          <ac:picMkLst>
            <pc:docMk/>
            <pc:sldMk cId="1752222672" sldId="260"/>
            <ac:picMk id="4" creationId="{6D69C4BB-2353-48EB-A16A-D9601E62D971}"/>
          </ac:picMkLst>
        </pc:picChg>
      </pc:sldChg>
      <pc:sldChg chg="addSp delSp modSp">
        <pc:chgData name="Usuario invitado" userId="" providerId="Windows Live" clId="Web-{E6E79535-B117-4A9F-9853-31BD93EDFAB9}" dt="2018-07-03T23:55:13.732" v="141" actId="1076"/>
        <pc:sldMkLst>
          <pc:docMk/>
          <pc:sldMk cId="3980853526" sldId="262"/>
        </pc:sldMkLst>
        <pc:spChg chg="mod">
          <ac:chgData name="Usuario invitado" userId="" providerId="Windows Live" clId="Web-{E6E79535-B117-4A9F-9853-31BD93EDFAB9}" dt="2018-07-03T23:41:21.914" v="58" actId="20577"/>
          <ac:spMkLst>
            <pc:docMk/>
            <pc:sldMk cId="3980853526" sldId="262"/>
            <ac:spMk id="2" creationId="{04590047-800C-43C2-91E9-F5FC39ACB0D2}"/>
          </ac:spMkLst>
        </pc:spChg>
        <pc:spChg chg="del">
          <ac:chgData name="Usuario invitado" userId="" providerId="Windows Live" clId="Web-{E6E79535-B117-4A9F-9853-31BD93EDFAB9}" dt="2018-07-03T23:37:29.611" v="0"/>
          <ac:spMkLst>
            <pc:docMk/>
            <pc:sldMk cId="3980853526" sldId="262"/>
            <ac:spMk id="3" creationId="{B6CA664F-9EA2-464D-9B58-672B41381A27}"/>
          </ac:spMkLst>
        </pc:spChg>
        <pc:spChg chg="add del mod">
          <ac:chgData name="Usuario invitado" userId="" providerId="Windows Live" clId="Web-{E6E79535-B117-4A9F-9853-31BD93EDFAB9}" dt="2018-07-03T23:43:01.791" v="92"/>
          <ac:spMkLst>
            <pc:docMk/>
            <pc:sldMk cId="3980853526" sldId="262"/>
            <ac:spMk id="9" creationId="{39042814-D829-4B2A-906E-5918D3984BFF}"/>
          </ac:spMkLst>
        </pc:spChg>
        <pc:picChg chg="add del mod ord">
          <ac:chgData name="Usuario invitado" userId="" providerId="Windows Live" clId="Web-{E6E79535-B117-4A9F-9853-31BD93EDFAB9}" dt="2018-07-03T23:40:49.866" v="30"/>
          <ac:picMkLst>
            <pc:docMk/>
            <pc:sldMk cId="3980853526" sldId="262"/>
            <ac:picMk id="4" creationId="{5EF98797-A7B1-4D33-8763-DB784E874525}"/>
          </ac:picMkLst>
        </pc:picChg>
        <pc:picChg chg="add mod">
          <ac:chgData name="Usuario invitado" userId="" providerId="Windows Live" clId="Web-{E6E79535-B117-4A9F-9853-31BD93EDFAB9}" dt="2018-07-03T23:50:00.927" v="124" actId="1076"/>
          <ac:picMkLst>
            <pc:docMk/>
            <pc:sldMk cId="3980853526" sldId="262"/>
            <ac:picMk id="6" creationId="{1CC0C105-DC71-484A-B558-1BF542854519}"/>
          </ac:picMkLst>
        </pc:picChg>
        <pc:picChg chg="add mod">
          <ac:chgData name="Usuario invitado" userId="" providerId="Windows Live" clId="Web-{E6E79535-B117-4A9F-9853-31BD93EDFAB9}" dt="2018-07-03T23:55:13.732" v="141" actId="1076"/>
          <ac:picMkLst>
            <pc:docMk/>
            <pc:sldMk cId="3980853526" sldId="262"/>
            <ac:picMk id="10" creationId="{47DF5DA1-E48E-429E-B731-BEB290A616AD}"/>
          </ac:picMkLst>
        </pc:picChg>
        <pc:picChg chg="add mod">
          <ac:chgData name="Usuario invitado" userId="" providerId="Windows Live" clId="Web-{E6E79535-B117-4A9F-9853-31BD93EDFAB9}" dt="2018-07-03T23:55:12.623" v="140" actId="1076"/>
          <ac:picMkLst>
            <pc:docMk/>
            <pc:sldMk cId="3980853526" sldId="262"/>
            <ac:picMk id="12" creationId="{4356DB17-46FB-401F-997D-D60AF38B1732}"/>
          </ac:picMkLst>
        </pc:picChg>
        <pc:picChg chg="add del mod">
          <ac:chgData name="Usuario invitado" userId="" providerId="Windows Live" clId="Web-{E6E79535-B117-4A9F-9853-31BD93EDFAB9}" dt="2018-07-03T23:53:09.213" v="137"/>
          <ac:picMkLst>
            <pc:docMk/>
            <pc:sldMk cId="3980853526" sldId="262"/>
            <ac:picMk id="14" creationId="{52A191B3-B64B-44E3-A10D-42FB3A68CB21}"/>
          </ac:picMkLst>
        </pc:picChg>
      </pc:sldChg>
      <pc:sldChg chg="modSp">
        <pc:chgData name="Usuario invitado" userId="" providerId="Windows Live" clId="Web-{E6E79535-B117-4A9F-9853-31BD93EDFAB9}" dt="2018-07-04T00:26:10.486" v="1045" actId="1076"/>
        <pc:sldMkLst>
          <pc:docMk/>
          <pc:sldMk cId="2959919574" sldId="263"/>
        </pc:sldMkLst>
        <pc:spChg chg="mod">
          <ac:chgData name="Usuario invitado" userId="" providerId="Windows Live" clId="Web-{E6E79535-B117-4A9F-9853-31BD93EDFAB9}" dt="2018-07-04T00:26:10.486" v="1045" actId="1076"/>
          <ac:spMkLst>
            <pc:docMk/>
            <pc:sldMk cId="2959919574" sldId="263"/>
            <ac:spMk id="3" creationId="{319D6EB9-6161-498C-A996-129129E86693}"/>
          </ac:spMkLst>
        </pc:spChg>
      </pc:sldChg>
      <pc:sldChg chg="addSp delSp modSp new">
        <pc:chgData name="Usuario invitado" userId="" providerId="Windows Live" clId="Web-{E6E79535-B117-4A9F-9853-31BD93EDFAB9}" dt="2018-07-04T00:13:51.218" v="512" actId="1076"/>
        <pc:sldMkLst>
          <pc:docMk/>
          <pc:sldMk cId="2004017622" sldId="265"/>
        </pc:sldMkLst>
        <pc:spChg chg="mod">
          <ac:chgData name="Usuario invitado" userId="" providerId="Windows Live" clId="Web-{E6E79535-B117-4A9F-9853-31BD93EDFAB9}" dt="2018-07-03T23:42:15.446" v="81" actId="1076"/>
          <ac:spMkLst>
            <pc:docMk/>
            <pc:sldMk cId="2004017622" sldId="265"/>
            <ac:spMk id="2" creationId="{EF729136-F64D-481F-8C51-503766E436E0}"/>
          </ac:spMkLst>
        </pc:spChg>
        <pc:spChg chg="del">
          <ac:chgData name="Usuario invitado" userId="" providerId="Windows Live" clId="Web-{E6E79535-B117-4A9F-9853-31BD93EDFAB9}" dt="2018-07-03T23:40:54.069" v="31"/>
          <ac:spMkLst>
            <pc:docMk/>
            <pc:sldMk cId="2004017622" sldId="265"/>
            <ac:spMk id="3" creationId="{C71A79CC-E315-4B18-9307-84DF1C16248F}"/>
          </ac:spMkLst>
        </pc:spChg>
        <pc:spChg chg="add del mod">
          <ac:chgData name="Usuario invitado" userId="" providerId="Windows Live" clId="Web-{E6E79535-B117-4A9F-9853-31BD93EDFAB9}" dt="2018-07-03T23:42:35.119" v="85"/>
          <ac:spMkLst>
            <pc:docMk/>
            <pc:sldMk cId="2004017622" sldId="265"/>
            <ac:spMk id="7" creationId="{DD9FB206-9442-4A52-BC90-1FDE8286F979}"/>
          </ac:spMkLst>
        </pc:spChg>
        <pc:picChg chg="add del mod ord">
          <ac:chgData name="Usuario invitado" userId="" providerId="Windows Live" clId="Web-{E6E79535-B117-4A9F-9853-31BD93EDFAB9}" dt="2018-07-03T23:42:29.072" v="84"/>
          <ac:picMkLst>
            <pc:docMk/>
            <pc:sldMk cId="2004017622" sldId="265"/>
            <ac:picMk id="4" creationId="{2449C5AC-DA8B-4E33-A7BF-A7150464131C}"/>
          </ac:picMkLst>
        </pc:picChg>
        <pc:picChg chg="add mod ord">
          <ac:chgData name="Usuario invitado" userId="" providerId="Windows Live" clId="Web-{E6E79535-B117-4A9F-9853-31BD93EDFAB9}" dt="2018-07-03T23:42:45.838" v="91" actId="1076"/>
          <ac:picMkLst>
            <pc:docMk/>
            <pc:sldMk cId="2004017622" sldId="265"/>
            <ac:picMk id="8" creationId="{EDEE7E30-9ABC-4ED0-8069-8366A178B697}"/>
          </ac:picMkLst>
        </pc:picChg>
        <pc:picChg chg="add mod modCrop">
          <ac:chgData name="Usuario invitado" userId="" providerId="Windows Live" clId="Web-{E6E79535-B117-4A9F-9853-31BD93EDFAB9}" dt="2018-07-04T00:13:50.123" v="511" actId="1076"/>
          <ac:picMkLst>
            <pc:docMk/>
            <pc:sldMk cId="2004017622" sldId="265"/>
            <ac:picMk id="10" creationId="{78DFAF67-78EA-40DF-B9DC-4E00DC2425E3}"/>
          </ac:picMkLst>
        </pc:picChg>
        <pc:picChg chg="add del mod">
          <ac:chgData name="Usuario invitado" userId="" providerId="Windows Live" clId="Web-{E6E79535-B117-4A9F-9853-31BD93EDFAB9}" dt="2018-07-04T00:12:51.793" v="499"/>
          <ac:picMkLst>
            <pc:docMk/>
            <pc:sldMk cId="2004017622" sldId="265"/>
            <ac:picMk id="12" creationId="{67280258-6DAD-424F-BF19-E489B8660416}"/>
          </ac:picMkLst>
        </pc:picChg>
        <pc:picChg chg="add mod">
          <ac:chgData name="Usuario invitado" userId="" providerId="Windows Live" clId="Web-{E6E79535-B117-4A9F-9853-31BD93EDFAB9}" dt="2018-07-04T00:13:39.067" v="506" actId="1076"/>
          <ac:picMkLst>
            <pc:docMk/>
            <pc:sldMk cId="2004017622" sldId="265"/>
            <ac:picMk id="14" creationId="{1ABB006E-03EE-4501-9103-545D116EFB2D}"/>
          </ac:picMkLst>
        </pc:picChg>
        <pc:picChg chg="add mod">
          <ac:chgData name="Usuario invitado" userId="" providerId="Windows Live" clId="Web-{E6E79535-B117-4A9F-9853-31BD93EDFAB9}" dt="2018-07-04T00:13:51.218" v="512" actId="1076"/>
          <ac:picMkLst>
            <pc:docMk/>
            <pc:sldMk cId="2004017622" sldId="265"/>
            <ac:picMk id="16" creationId="{E367F739-0B79-46A4-B4CF-92B811D18959}"/>
          </ac:picMkLst>
        </pc:picChg>
      </pc:sldChg>
      <pc:sldChg chg="addSp delSp modSp new">
        <pc:chgData name="Usuario invitado" userId="" providerId="Windows Live" clId="Web-{E6E79535-B117-4A9F-9853-31BD93EDFAB9}" dt="2018-07-04T00:03:25.901" v="278" actId="1076"/>
        <pc:sldMkLst>
          <pc:docMk/>
          <pc:sldMk cId="85374887" sldId="266"/>
        </pc:sldMkLst>
        <pc:spChg chg="del">
          <ac:chgData name="Usuario invitado" userId="" providerId="Windows Live" clId="Web-{E6E79535-B117-4A9F-9853-31BD93EDFAB9}" dt="2018-07-03T23:58:22.424" v="153"/>
          <ac:spMkLst>
            <pc:docMk/>
            <pc:sldMk cId="85374887" sldId="266"/>
            <ac:spMk id="2" creationId="{C98A06CC-2839-4A49-BBD3-7F20F6E75374}"/>
          </ac:spMkLst>
        </pc:spChg>
        <pc:spChg chg="del">
          <ac:chgData name="Usuario invitado" userId="" providerId="Windows Live" clId="Web-{E6E79535-B117-4A9F-9853-31BD93EDFAB9}" dt="2018-07-03T23:58:26.502" v="154"/>
          <ac:spMkLst>
            <pc:docMk/>
            <pc:sldMk cId="85374887" sldId="266"/>
            <ac:spMk id="3" creationId="{4E2FC67D-0AA7-4318-A1F6-FD1788D678CA}"/>
          </ac:spMkLst>
        </pc:spChg>
        <pc:picChg chg="add mod">
          <ac:chgData name="Usuario invitado" userId="" providerId="Windows Live" clId="Web-{E6E79535-B117-4A9F-9853-31BD93EDFAB9}" dt="2018-07-04T00:00:09.740" v="181" actId="1076"/>
          <ac:picMkLst>
            <pc:docMk/>
            <pc:sldMk cId="85374887" sldId="266"/>
            <ac:picMk id="4" creationId="{CE3A4CF4-B93F-4FCC-B394-068D23FAE054}"/>
          </ac:picMkLst>
        </pc:picChg>
        <pc:picChg chg="add mod">
          <ac:chgData name="Usuario invitado" userId="" providerId="Windows Live" clId="Web-{E6E79535-B117-4A9F-9853-31BD93EDFAB9}" dt="2018-07-04T00:00:10.349" v="182" actId="1076"/>
          <ac:picMkLst>
            <pc:docMk/>
            <pc:sldMk cId="85374887" sldId="266"/>
            <ac:picMk id="6" creationId="{B6BB917C-2536-4B34-8677-D9F11CDFD7BE}"/>
          </ac:picMkLst>
        </pc:picChg>
        <pc:picChg chg="add del mod">
          <ac:chgData name="Usuario invitado" userId="" providerId="Windows Live" clId="Web-{E6E79535-B117-4A9F-9853-31BD93EDFAB9}" dt="2018-07-03T23:59:29.520" v="160"/>
          <ac:picMkLst>
            <pc:docMk/>
            <pc:sldMk cId="85374887" sldId="266"/>
            <ac:picMk id="8" creationId="{521E31B4-1BA3-438E-926E-DB78A2BC2570}"/>
          </ac:picMkLst>
        </pc:picChg>
        <pc:picChg chg="add mod">
          <ac:chgData name="Usuario invitado" userId="" providerId="Windows Live" clId="Web-{E6E79535-B117-4A9F-9853-31BD93EDFAB9}" dt="2018-07-04T00:00:05.443" v="178" actId="1076"/>
          <ac:picMkLst>
            <pc:docMk/>
            <pc:sldMk cId="85374887" sldId="266"/>
            <ac:picMk id="10" creationId="{5EF4B733-7788-464B-8CD6-CA3D95732414}"/>
          </ac:picMkLst>
        </pc:picChg>
        <pc:picChg chg="add mod modCrop">
          <ac:chgData name="Usuario invitado" userId="" providerId="Windows Live" clId="Web-{E6E79535-B117-4A9F-9853-31BD93EDFAB9}" dt="2018-07-04T00:00:08.427" v="180" actId="1076"/>
          <ac:picMkLst>
            <pc:docMk/>
            <pc:sldMk cId="85374887" sldId="266"/>
            <ac:picMk id="12" creationId="{27FFC2FF-6382-4D55-8126-2E2CFCED8CF0}"/>
          </ac:picMkLst>
        </pc:picChg>
        <pc:picChg chg="add mod">
          <ac:chgData name="Usuario invitado" userId="" providerId="Windows Live" clId="Web-{E6E79535-B117-4A9F-9853-31BD93EDFAB9}" dt="2018-07-04T00:03:25.901" v="278" actId="1076"/>
          <ac:picMkLst>
            <pc:docMk/>
            <pc:sldMk cId="85374887" sldId="266"/>
            <ac:picMk id="14" creationId="{24B4788B-68E8-482E-924D-E1674C56C1BE}"/>
          </ac:picMkLst>
        </pc:picChg>
      </pc:sldChg>
      <pc:sldChg chg="addSp delSp modSp new ord">
        <pc:chgData name="Usuario invitado" userId="" providerId="Windows Live" clId="Web-{E6E79535-B117-4A9F-9853-31BD93EDFAB9}" dt="2018-07-04T00:29:31.262" v="1059" actId="1076"/>
        <pc:sldMkLst>
          <pc:docMk/>
          <pc:sldMk cId="1248083028" sldId="267"/>
        </pc:sldMkLst>
        <pc:spChg chg="mod">
          <ac:chgData name="Usuario invitado" userId="" providerId="Windows Live" clId="Web-{E6E79535-B117-4A9F-9853-31BD93EDFAB9}" dt="2018-07-04T00:01:18.366" v="238" actId="1076"/>
          <ac:spMkLst>
            <pc:docMk/>
            <pc:sldMk cId="1248083028" sldId="267"/>
            <ac:spMk id="2" creationId="{2313E089-6156-4D49-B2E4-90511468A7F7}"/>
          </ac:spMkLst>
        </pc:spChg>
        <pc:spChg chg="del mod">
          <ac:chgData name="Usuario invitado" userId="" providerId="Windows Live" clId="Web-{E6E79535-B117-4A9F-9853-31BD93EDFAB9}" dt="2018-07-04T00:01:00.600" v="230"/>
          <ac:spMkLst>
            <pc:docMk/>
            <pc:sldMk cId="1248083028" sldId="267"/>
            <ac:spMk id="3" creationId="{0E245EB0-0688-46C2-B626-C40A8CA077CF}"/>
          </ac:spMkLst>
        </pc:spChg>
        <pc:picChg chg="add mod modCrop">
          <ac:chgData name="Usuario invitado" userId="" providerId="Windows Live" clId="Web-{E6E79535-B117-4A9F-9853-31BD93EDFAB9}" dt="2018-07-04T00:29:31.262" v="1059" actId="1076"/>
          <ac:picMkLst>
            <pc:docMk/>
            <pc:sldMk cId="1248083028" sldId="267"/>
            <ac:picMk id="4" creationId="{296E4ECC-E47F-4A76-89BB-CB77FF3AB975}"/>
          </ac:picMkLst>
        </pc:picChg>
      </pc:sldChg>
      <pc:sldChg chg="addSp delSp modSp new">
        <pc:chgData name="Usuario invitado" userId="" providerId="Windows Live" clId="Web-{E6E79535-B117-4A9F-9853-31BD93EDFAB9}" dt="2018-07-04T00:28:50.807" v="1053" actId="1076"/>
        <pc:sldMkLst>
          <pc:docMk/>
          <pc:sldMk cId="830672556" sldId="268"/>
        </pc:sldMkLst>
        <pc:spChg chg="mod">
          <ac:chgData name="Usuario invitado" userId="" providerId="Windows Live" clId="Web-{E6E79535-B117-4A9F-9853-31BD93EDFAB9}" dt="2018-07-04T00:28:50.807" v="1053" actId="1076"/>
          <ac:spMkLst>
            <pc:docMk/>
            <pc:sldMk cId="830672556" sldId="268"/>
            <ac:spMk id="2" creationId="{8EADBE4E-0BBE-459B-B1B3-6A67FAEB0255}"/>
          </ac:spMkLst>
        </pc:spChg>
        <pc:spChg chg="del">
          <ac:chgData name="Usuario invitado" userId="" providerId="Windows Live" clId="Web-{E6E79535-B117-4A9F-9853-31BD93EDFAB9}" dt="2018-07-04T00:02:19.602" v="268"/>
          <ac:spMkLst>
            <pc:docMk/>
            <pc:sldMk cId="830672556" sldId="268"/>
            <ac:spMk id="3" creationId="{18B59B33-32FD-47CB-A786-0D45ABED9A31}"/>
          </ac:spMkLst>
        </pc:spChg>
        <pc:picChg chg="add mod modCrop">
          <ac:chgData name="Usuario invitado" userId="" providerId="Windows Live" clId="Web-{E6E79535-B117-4A9F-9853-31BD93EDFAB9}" dt="2018-07-04T00:28:47.947" v="1052" actId="1076"/>
          <ac:picMkLst>
            <pc:docMk/>
            <pc:sldMk cId="830672556" sldId="268"/>
            <ac:picMk id="4" creationId="{3672CBB8-8C26-4463-89AA-3852C978E2AE}"/>
          </ac:picMkLst>
        </pc:picChg>
      </pc:sldChg>
      <pc:sldChg chg="addSp delSp modSp new ord">
        <pc:chgData name="Usuario invitado" userId="" providerId="Windows Live" clId="Web-{E6E79535-B117-4A9F-9853-31BD93EDFAB9}" dt="2018-07-04T00:11:39.835" v="490" actId="20577"/>
        <pc:sldMkLst>
          <pc:docMk/>
          <pc:sldMk cId="964687636" sldId="269"/>
        </pc:sldMkLst>
        <pc:spChg chg="mod">
          <ac:chgData name="Usuario invitado" userId="" providerId="Windows Live" clId="Web-{E6E79535-B117-4A9F-9853-31BD93EDFAB9}" dt="2018-07-04T00:11:39.835" v="490" actId="20577"/>
          <ac:spMkLst>
            <pc:docMk/>
            <pc:sldMk cId="964687636" sldId="269"/>
            <ac:spMk id="2" creationId="{2580EC91-CBA5-43B8-A201-04E76DA1415A}"/>
          </ac:spMkLst>
        </pc:spChg>
        <pc:spChg chg="del">
          <ac:chgData name="Usuario invitado" userId="" providerId="Windows Live" clId="Web-{E6E79535-B117-4A9F-9853-31BD93EDFAB9}" dt="2018-07-04T00:08:53.394" v="280"/>
          <ac:spMkLst>
            <pc:docMk/>
            <pc:sldMk cId="964687636" sldId="269"/>
            <ac:spMk id="3" creationId="{E8AB19CF-0027-44E9-B484-7A19695F6E50}"/>
          </ac:spMkLst>
        </pc:spChg>
        <pc:picChg chg="add mod">
          <ac:chgData name="Usuario invitado" userId="" providerId="Windows Live" clId="Web-{E6E79535-B117-4A9F-9853-31BD93EDFAB9}" dt="2018-07-04T00:10:20.958" v="320" actId="1076"/>
          <ac:picMkLst>
            <pc:docMk/>
            <pc:sldMk cId="964687636" sldId="269"/>
            <ac:picMk id="4" creationId="{EC2EA8EB-4257-4600-B378-65E3B6C13AFD}"/>
          </ac:picMkLst>
        </pc:picChg>
        <pc:picChg chg="add mod">
          <ac:chgData name="Usuario invitado" userId="" providerId="Windows Live" clId="Web-{E6E79535-B117-4A9F-9853-31BD93EDFAB9}" dt="2018-07-04T00:10:05.099" v="313" actId="1076"/>
          <ac:picMkLst>
            <pc:docMk/>
            <pc:sldMk cId="964687636" sldId="269"/>
            <ac:picMk id="6" creationId="{FFA9BEDE-3E84-4E69-9A24-880E42568D5E}"/>
          </ac:picMkLst>
        </pc:picChg>
        <pc:picChg chg="add mod">
          <ac:chgData name="Usuario invitado" userId="" providerId="Windows Live" clId="Web-{E6E79535-B117-4A9F-9853-31BD93EDFAB9}" dt="2018-07-04T00:10:14.052" v="319" actId="1076"/>
          <ac:picMkLst>
            <pc:docMk/>
            <pc:sldMk cId="964687636" sldId="269"/>
            <ac:picMk id="8" creationId="{38B39B63-B1EA-45F8-AB38-058520C7BF6B}"/>
          </ac:picMkLst>
        </pc:picChg>
        <pc:picChg chg="add mod">
          <ac:chgData name="Usuario invitado" userId="" providerId="Windows Live" clId="Web-{E6E79535-B117-4A9F-9853-31BD93EDFAB9}" dt="2018-07-04T00:10:13.146" v="318" actId="1076"/>
          <ac:picMkLst>
            <pc:docMk/>
            <pc:sldMk cId="964687636" sldId="269"/>
            <ac:picMk id="10" creationId="{483BA90E-04A2-45F6-8DAF-40A719A8A6A5}"/>
          </ac:picMkLst>
        </pc:picChg>
      </pc:sldChg>
    </pc:docChg>
  </pc:docChgLst>
  <pc:docChgLst>
    <pc:chgData name="francisco emmanuel muñoz guajardo" userId="ef0973eeacfc39aa" providerId="LiveId" clId="{128C162F-C11D-453A-820C-0EBB484AFABF}"/>
    <pc:docChg chg="undo custSel addSld delSld modSld sldOrd">
      <pc:chgData name="francisco emmanuel muñoz guajardo" userId="ef0973eeacfc39aa" providerId="LiveId" clId="{128C162F-C11D-453A-820C-0EBB484AFABF}" dt="2018-07-04T18:42:12.243" v="1785" actId="1076"/>
      <pc:docMkLst>
        <pc:docMk/>
      </pc:docMkLst>
      <pc:sldChg chg="addSp modSp">
        <pc:chgData name="francisco emmanuel muñoz guajardo" userId="ef0973eeacfc39aa" providerId="LiveId" clId="{128C162F-C11D-453A-820C-0EBB484AFABF}" dt="2018-07-04T18:42:12.243" v="1785" actId="1076"/>
        <pc:sldMkLst>
          <pc:docMk/>
          <pc:sldMk cId="1310238277" sldId="256"/>
        </pc:sldMkLst>
        <pc:spChg chg="add mod">
          <ac:chgData name="francisco emmanuel muñoz guajardo" userId="ef0973eeacfc39aa" providerId="LiveId" clId="{128C162F-C11D-453A-820C-0EBB484AFABF}" dt="2018-07-04T18:42:12.243" v="1785" actId="1076"/>
          <ac:spMkLst>
            <pc:docMk/>
            <pc:sldMk cId="1310238277" sldId="256"/>
            <ac:spMk id="4" creationId="{3F9EB61E-958C-4352-A660-A7268FE395F8}"/>
          </ac:spMkLst>
        </pc:spChg>
      </pc:sldChg>
      <pc:sldChg chg="addSp delSp modSp">
        <pc:chgData name="francisco emmanuel muñoz guajardo" userId="ef0973eeacfc39aa" providerId="LiveId" clId="{128C162F-C11D-453A-820C-0EBB484AFABF}" dt="2018-07-03T22:16:20.540" v="4" actId="1076"/>
        <pc:sldMkLst>
          <pc:docMk/>
          <pc:sldMk cId="3580221057" sldId="257"/>
        </pc:sldMkLst>
        <pc:graphicFrameChg chg="add mod">
          <ac:chgData name="francisco emmanuel muñoz guajardo" userId="ef0973eeacfc39aa" providerId="LiveId" clId="{128C162F-C11D-453A-820C-0EBB484AFABF}" dt="2018-07-03T22:16:17.124" v="3" actId="1076"/>
          <ac:graphicFrameMkLst>
            <pc:docMk/>
            <pc:sldMk cId="3580221057" sldId="257"/>
            <ac:graphicFrameMk id="5" creationId="{107DF719-0077-435A-9C80-885B871C243F}"/>
          </ac:graphicFrameMkLst>
        </pc:graphicFrameChg>
        <pc:graphicFrameChg chg="del">
          <ac:chgData name="francisco emmanuel muñoz guajardo" userId="ef0973eeacfc39aa" providerId="LiveId" clId="{128C162F-C11D-453A-820C-0EBB484AFABF}" dt="2018-07-03T22:16:12.151" v="2" actId="478"/>
          <ac:graphicFrameMkLst>
            <pc:docMk/>
            <pc:sldMk cId="3580221057" sldId="257"/>
            <ac:graphicFrameMk id="15" creationId="{CC86992D-C852-428E-A223-2E64D0510F2D}"/>
          </ac:graphicFrameMkLst>
        </pc:graphicFrameChg>
        <pc:picChg chg="mod">
          <ac:chgData name="francisco emmanuel muñoz guajardo" userId="ef0973eeacfc39aa" providerId="LiveId" clId="{128C162F-C11D-453A-820C-0EBB484AFABF}" dt="2018-07-03T22:16:20.540" v="4" actId="1076"/>
          <ac:picMkLst>
            <pc:docMk/>
            <pc:sldMk cId="3580221057" sldId="257"/>
            <ac:picMk id="13" creationId="{BD074FCF-F3B1-4E30-9A9D-AFA01829760C}"/>
          </ac:picMkLst>
        </pc:picChg>
      </pc:sldChg>
      <pc:sldChg chg="addSp delSp modSp add mod setBg setClrOvrMap">
        <pc:chgData name="francisco emmanuel muñoz guajardo" userId="ef0973eeacfc39aa" providerId="LiveId" clId="{128C162F-C11D-453A-820C-0EBB484AFABF}" dt="2018-07-04T03:34:08.018" v="651" actId="1076"/>
        <pc:sldMkLst>
          <pc:docMk/>
          <pc:sldMk cId="2442675667" sldId="258"/>
        </pc:sldMkLst>
        <pc:spChg chg="mod">
          <ac:chgData name="francisco emmanuel muñoz guajardo" userId="ef0973eeacfc39aa" providerId="LiveId" clId="{128C162F-C11D-453A-820C-0EBB484AFABF}" dt="2018-07-04T03:34:08.018" v="651" actId="1076"/>
          <ac:spMkLst>
            <pc:docMk/>
            <pc:sldMk cId="2442675667" sldId="258"/>
            <ac:spMk id="2" creationId="{73214365-910C-4E63-8658-6AF106126D0A}"/>
          </ac:spMkLst>
        </pc:spChg>
        <pc:spChg chg="mod">
          <ac:chgData name="francisco emmanuel muñoz guajardo" userId="ef0973eeacfc39aa" providerId="LiveId" clId="{128C162F-C11D-453A-820C-0EBB484AFABF}" dt="2018-07-03T22:39:11.193" v="342" actId="20577"/>
          <ac:spMkLst>
            <pc:docMk/>
            <pc:sldMk cId="2442675667" sldId="258"/>
            <ac:spMk id="3" creationId="{4037E5EF-0D9B-4572-8DF7-B0E904DFD44A}"/>
          </ac:spMkLst>
        </pc:spChg>
        <pc:spChg chg="add mod">
          <ac:chgData name="francisco emmanuel muñoz guajardo" userId="ef0973eeacfc39aa" providerId="LiveId" clId="{128C162F-C11D-453A-820C-0EBB484AFABF}" dt="2018-07-03T23:59:28.959" v="428" actId="1076"/>
          <ac:spMkLst>
            <pc:docMk/>
            <pc:sldMk cId="2442675667" sldId="258"/>
            <ac:spMk id="9" creationId="{B0A85F0E-27A9-48FB-9655-304A94A023CC}"/>
          </ac:spMkLst>
        </pc:spChg>
        <pc:spChg chg="add del">
          <ac:chgData name="francisco emmanuel muñoz guajardo" userId="ef0973eeacfc39aa" providerId="LiveId" clId="{128C162F-C11D-453A-820C-0EBB484AFABF}" dt="2018-07-03T23:56:56.545" v="412" actId="26606"/>
          <ac:spMkLst>
            <pc:docMk/>
            <pc:sldMk cId="2442675667" sldId="258"/>
            <ac:spMk id="12" creationId="{3CBA50DB-DBC7-4B6E-B3C1-8FF1EA519791}"/>
          </ac:spMkLst>
        </pc:spChg>
        <pc:spChg chg="add del">
          <ac:chgData name="francisco emmanuel muñoz guajardo" userId="ef0973eeacfc39aa" providerId="LiveId" clId="{128C162F-C11D-453A-820C-0EBB484AFABF}" dt="2018-07-03T23:56:56.545" v="412" actId="26606"/>
          <ac:spMkLst>
            <pc:docMk/>
            <pc:sldMk cId="2442675667" sldId="258"/>
            <ac:spMk id="57" creationId="{A1351C6B-7343-451F-AB4A-1CE294A4E927}"/>
          </ac:spMkLst>
        </pc:spChg>
        <pc:spChg chg="add">
          <ac:chgData name="francisco emmanuel muñoz guajardo" userId="ef0973eeacfc39aa" providerId="LiveId" clId="{128C162F-C11D-453A-820C-0EBB484AFABF}" dt="2018-07-03T23:56:56.545" v="412" actId="26606"/>
          <ac:spMkLst>
            <pc:docMk/>
            <pc:sldMk cId="2442675667" sldId="258"/>
            <ac:spMk id="62" creationId="{6697F791-5FFA-4164-899F-EB52EA72B024}"/>
          </ac:spMkLst>
        </pc:spChg>
        <pc:spChg chg="add">
          <ac:chgData name="francisco emmanuel muñoz guajardo" userId="ef0973eeacfc39aa" providerId="LiveId" clId="{128C162F-C11D-453A-820C-0EBB484AFABF}" dt="2018-07-03T23:56:56.545" v="412" actId="26606"/>
          <ac:spMkLst>
            <pc:docMk/>
            <pc:sldMk cId="2442675667" sldId="258"/>
            <ac:spMk id="66" creationId="{B773AB25-A422-41AA-9737-5E04C1966DE1}"/>
          </ac:spMkLst>
        </pc:spChg>
        <pc:grpChg chg="add del">
          <ac:chgData name="francisco emmanuel muñoz guajardo" userId="ef0973eeacfc39aa" providerId="LiveId" clId="{128C162F-C11D-453A-820C-0EBB484AFABF}" dt="2018-07-03T23:56:56.545" v="412" actId="26606"/>
          <ac:grpSpMkLst>
            <pc:docMk/>
            <pc:sldMk cId="2442675667" sldId="258"/>
            <ac:grpSpMk id="14" creationId="{1DED8FB6-AF8D-4D98-913D-E6486FEC1021}"/>
          </ac:grpSpMkLst>
        </pc:grpChg>
        <pc:grpChg chg="add">
          <ac:chgData name="francisco emmanuel muñoz guajardo" userId="ef0973eeacfc39aa" providerId="LiveId" clId="{128C162F-C11D-453A-820C-0EBB484AFABF}" dt="2018-07-03T23:56:56.545" v="412" actId="26606"/>
          <ac:grpSpMkLst>
            <pc:docMk/>
            <pc:sldMk cId="2442675667" sldId="258"/>
            <ac:grpSpMk id="70" creationId="{6AD0D387-1584-4477-B5F8-52B50D4F2205}"/>
          </ac:grpSpMkLst>
        </pc:grpChg>
        <pc:picChg chg="del">
          <ac:chgData name="francisco emmanuel muñoz guajardo" userId="ef0973eeacfc39aa" providerId="LiveId" clId="{128C162F-C11D-453A-820C-0EBB484AFABF}" dt="2018-07-03T23:54:22.248" v="367" actId="26606"/>
          <ac:picMkLst>
            <pc:docMk/>
            <pc:sldMk cId="2442675667" sldId="258"/>
            <ac:picMk id="4" creationId="{A42266BA-AD57-4402-BC3B-4EFFFB915172}"/>
          </ac:picMkLst>
        </pc:picChg>
        <pc:picChg chg="add mod">
          <ac:chgData name="francisco emmanuel muñoz guajardo" userId="ef0973eeacfc39aa" providerId="LiveId" clId="{128C162F-C11D-453A-820C-0EBB484AFABF}" dt="2018-07-03T23:57:32.823" v="417" actId="1076"/>
          <ac:picMkLst>
            <pc:docMk/>
            <pc:sldMk cId="2442675667" sldId="258"/>
            <ac:picMk id="7" creationId="{A42266BA-AD57-4402-BC3B-4EFFFB915172}"/>
          </ac:picMkLst>
        </pc:picChg>
        <pc:picChg chg="add del">
          <ac:chgData name="francisco emmanuel muñoz guajardo" userId="ef0973eeacfc39aa" providerId="LiveId" clId="{128C162F-C11D-453A-820C-0EBB484AFABF}" dt="2018-07-03T23:56:56.545" v="412" actId="26606"/>
          <ac:picMkLst>
            <pc:docMk/>
            <pc:sldMk cId="2442675667" sldId="258"/>
            <ac:picMk id="55" creationId="{5B3DE270-418F-47A7-B311-C4D876041DC6}"/>
          </ac:picMkLst>
        </pc:picChg>
        <pc:picChg chg="add">
          <ac:chgData name="francisco emmanuel muñoz guajardo" userId="ef0973eeacfc39aa" providerId="LiveId" clId="{128C162F-C11D-453A-820C-0EBB484AFABF}" dt="2018-07-03T23:56:56.545" v="412" actId="26606"/>
          <ac:picMkLst>
            <pc:docMk/>
            <pc:sldMk cId="2442675667" sldId="258"/>
            <ac:picMk id="64" creationId="{4E28A1A9-FB81-4816-AAEA-C3B430946951}"/>
          </ac:picMkLst>
        </pc:picChg>
        <pc:picChg chg="add">
          <ac:chgData name="francisco emmanuel muñoz guajardo" userId="ef0973eeacfc39aa" providerId="LiveId" clId="{128C162F-C11D-453A-820C-0EBB484AFABF}" dt="2018-07-03T23:56:56.545" v="412" actId="26606"/>
          <ac:picMkLst>
            <pc:docMk/>
            <pc:sldMk cId="2442675667" sldId="258"/>
            <ac:picMk id="68" creationId="{AF0552B8-DE8C-40DF-B29F-1728E6A10619}"/>
          </ac:picMkLst>
        </pc:picChg>
      </pc:sldChg>
      <pc:sldChg chg="addSp modSp add mod setBg">
        <pc:chgData name="francisco emmanuel muñoz guajardo" userId="ef0973eeacfc39aa" providerId="LiveId" clId="{128C162F-C11D-453A-820C-0EBB484AFABF}" dt="2018-07-04T03:34:16.902" v="652" actId="255"/>
        <pc:sldMkLst>
          <pc:docMk/>
          <pc:sldMk cId="1814805347" sldId="259"/>
        </pc:sldMkLst>
        <pc:spChg chg="mod">
          <ac:chgData name="francisco emmanuel muñoz guajardo" userId="ef0973eeacfc39aa" providerId="LiveId" clId="{128C162F-C11D-453A-820C-0EBB484AFABF}" dt="2018-07-03T23:54:02.404" v="366" actId="26606"/>
          <ac:spMkLst>
            <pc:docMk/>
            <pc:sldMk cId="1814805347" sldId="259"/>
            <ac:spMk id="2" creationId="{50270621-4A14-4337-B0E2-1041E77C5C4E}"/>
          </ac:spMkLst>
        </pc:spChg>
        <pc:spChg chg="mod">
          <ac:chgData name="francisco emmanuel muñoz guajardo" userId="ef0973eeacfc39aa" providerId="LiveId" clId="{128C162F-C11D-453A-820C-0EBB484AFABF}" dt="2018-07-04T03:34:16.902" v="652" actId="255"/>
          <ac:spMkLst>
            <pc:docMk/>
            <pc:sldMk cId="1814805347" sldId="259"/>
            <ac:spMk id="3" creationId="{4D02A2F9-E569-45C5-B1BC-A456CE595262}"/>
          </ac:spMkLst>
        </pc:spChg>
        <pc:grpChg chg="add">
          <ac:chgData name="francisco emmanuel muñoz guajardo" userId="ef0973eeacfc39aa" providerId="LiveId" clId="{128C162F-C11D-453A-820C-0EBB484AFABF}" dt="2018-07-03T23:54:02.404" v="366" actId="26606"/>
          <ac:grpSpMkLst>
            <pc:docMk/>
            <pc:sldMk cId="1814805347" sldId="259"/>
            <ac:grpSpMk id="71" creationId="{8E1DDAD8-1D10-4640-A034-BE90015E37B6}"/>
          </ac:grpSpMkLst>
        </pc:grpChg>
        <pc:grpChg chg="add">
          <ac:chgData name="francisco emmanuel muñoz guajardo" userId="ef0973eeacfc39aa" providerId="LiveId" clId="{128C162F-C11D-453A-820C-0EBB484AFABF}" dt="2018-07-03T23:54:02.404" v="366" actId="26606"/>
          <ac:grpSpMkLst>
            <pc:docMk/>
            <pc:sldMk cId="1814805347" sldId="259"/>
            <ac:grpSpMk id="75" creationId="{FD642FB6-2808-4BC5-AE0B-7302C24B78A5}"/>
          </ac:grpSpMkLst>
        </pc:grpChg>
        <pc:picChg chg="add mod ord">
          <ac:chgData name="francisco emmanuel muñoz guajardo" userId="ef0973eeacfc39aa" providerId="LiveId" clId="{128C162F-C11D-453A-820C-0EBB484AFABF}" dt="2018-07-03T23:54:02.404" v="366" actId="26606"/>
          <ac:picMkLst>
            <pc:docMk/>
            <pc:sldMk cId="1814805347" sldId="259"/>
            <ac:picMk id="1026" creationId="{1DCD0B9A-361F-45BD-9DFC-9E88264C67FC}"/>
          </ac:picMkLst>
        </pc:picChg>
      </pc:sldChg>
      <pc:sldChg chg="addSp delSp modSp add mod setBg modNotesTx">
        <pc:chgData name="francisco emmanuel muñoz guajardo" userId="ef0973eeacfc39aa" providerId="LiveId" clId="{128C162F-C11D-453A-820C-0EBB484AFABF}" dt="2018-07-04T03:54:06.348" v="1103" actId="1076"/>
        <pc:sldMkLst>
          <pc:docMk/>
          <pc:sldMk cId="1752222672" sldId="260"/>
        </pc:sldMkLst>
        <pc:spChg chg="mod">
          <ac:chgData name="francisco emmanuel muñoz guajardo" userId="ef0973eeacfc39aa" providerId="LiveId" clId="{128C162F-C11D-453A-820C-0EBB484AFABF}" dt="2018-07-04T03:53:56.867" v="1099" actId="1076"/>
          <ac:spMkLst>
            <pc:docMk/>
            <pc:sldMk cId="1752222672" sldId="260"/>
            <ac:spMk id="2" creationId="{B412D04C-AB85-46CB-A939-81B56E26686E}"/>
          </ac:spMkLst>
        </pc:spChg>
        <pc:spChg chg="mod">
          <ac:chgData name="francisco emmanuel muñoz guajardo" userId="ef0973eeacfc39aa" providerId="LiveId" clId="{128C162F-C11D-453A-820C-0EBB484AFABF}" dt="2018-07-04T03:54:00.386" v="1100" actId="1076"/>
          <ac:spMkLst>
            <pc:docMk/>
            <pc:sldMk cId="1752222672" sldId="260"/>
            <ac:spMk id="3" creationId="{B2DF895C-FE2F-4C1C-8843-48C640F44D5A}"/>
          </ac:spMkLst>
        </pc:spChg>
        <pc:spChg chg="add">
          <ac:chgData name="francisco emmanuel muñoz guajardo" userId="ef0973eeacfc39aa" providerId="LiveId" clId="{128C162F-C11D-453A-820C-0EBB484AFABF}" dt="2018-07-04T00:31:04.594" v="649" actId="26606"/>
          <ac:spMkLst>
            <pc:docMk/>
            <pc:sldMk cId="1752222672" sldId="260"/>
            <ac:spMk id="9" creationId="{C2E4E997-8672-4FFD-B8EC-9932A8E4714B}"/>
          </ac:spMkLst>
        </pc:spChg>
        <pc:grpChg chg="add">
          <ac:chgData name="francisco emmanuel muñoz guajardo" userId="ef0973eeacfc39aa" providerId="LiveId" clId="{128C162F-C11D-453A-820C-0EBB484AFABF}" dt="2018-07-04T00:31:04.594" v="649" actId="26606"/>
          <ac:grpSpMkLst>
            <pc:docMk/>
            <pc:sldMk cId="1752222672" sldId="260"/>
            <ac:grpSpMk id="13" creationId="{453E4DEE-E996-40F8-8635-0FF43D7348F9}"/>
          </ac:grpSpMkLst>
        </pc:grpChg>
        <pc:picChg chg="mod ord">
          <ac:chgData name="francisco emmanuel muñoz guajardo" userId="ef0973eeacfc39aa" providerId="LiveId" clId="{128C162F-C11D-453A-820C-0EBB484AFABF}" dt="2018-07-04T00:31:04.594" v="649" actId="26606"/>
          <ac:picMkLst>
            <pc:docMk/>
            <pc:sldMk cId="1752222672" sldId="260"/>
            <ac:picMk id="4" creationId="{6D69C4BB-2353-48EB-A16A-D9601E62D971}"/>
          </ac:picMkLst>
        </pc:picChg>
        <pc:picChg chg="add">
          <ac:chgData name="francisco emmanuel muñoz guajardo" userId="ef0973eeacfc39aa" providerId="LiveId" clId="{128C162F-C11D-453A-820C-0EBB484AFABF}" dt="2018-07-04T00:31:04.594" v="649" actId="26606"/>
          <ac:picMkLst>
            <pc:docMk/>
            <pc:sldMk cId="1752222672" sldId="260"/>
            <ac:picMk id="11" creationId="{FE6BA9E6-1D9E-4D30-B528-D49FA1342E4E}"/>
          </ac:picMkLst>
        </pc:picChg>
        <pc:picChg chg="add del mod">
          <ac:chgData name="francisco emmanuel muñoz guajardo" userId="ef0973eeacfc39aa" providerId="LiveId" clId="{128C162F-C11D-453A-820C-0EBB484AFABF}" dt="2018-07-04T03:52:36.209" v="1078" actId="478"/>
          <ac:picMkLst>
            <pc:docMk/>
            <pc:sldMk cId="1752222672" sldId="260"/>
            <ac:picMk id="2050" creationId="{D5F2A3FF-3E20-4403-AE74-C99AC4E5825A}"/>
          </ac:picMkLst>
        </pc:picChg>
        <pc:picChg chg="add mod">
          <ac:chgData name="francisco emmanuel muñoz guajardo" userId="ef0973eeacfc39aa" providerId="LiveId" clId="{128C162F-C11D-453A-820C-0EBB484AFABF}" dt="2018-07-04T03:54:06.348" v="1103" actId="1076"/>
          <ac:picMkLst>
            <pc:docMk/>
            <pc:sldMk cId="1752222672" sldId="260"/>
            <ac:picMk id="2052" creationId="{93377636-780B-423D-A43D-529101404478}"/>
          </ac:picMkLst>
        </pc:picChg>
      </pc:sldChg>
      <pc:sldChg chg="addSp modSp add">
        <pc:chgData name="francisco emmanuel muñoz guajardo" userId="ef0973eeacfc39aa" providerId="LiveId" clId="{128C162F-C11D-453A-820C-0EBB484AFABF}" dt="2018-07-04T03:51:45.897" v="1073" actId="1076"/>
        <pc:sldMkLst>
          <pc:docMk/>
          <pc:sldMk cId="2919773692" sldId="261"/>
        </pc:sldMkLst>
        <pc:spChg chg="mod">
          <ac:chgData name="francisco emmanuel muñoz guajardo" userId="ef0973eeacfc39aa" providerId="LiveId" clId="{128C162F-C11D-453A-820C-0EBB484AFABF}" dt="2018-07-03T22:21:03.616" v="99" actId="20577"/>
          <ac:spMkLst>
            <pc:docMk/>
            <pc:sldMk cId="2919773692" sldId="261"/>
            <ac:spMk id="2" creationId="{78BAD3AA-AE2E-49F1-A939-A100283897B1}"/>
          </ac:spMkLst>
        </pc:spChg>
        <pc:spChg chg="mod">
          <ac:chgData name="francisco emmanuel muñoz guajardo" userId="ef0973eeacfc39aa" providerId="LiveId" clId="{128C162F-C11D-453A-820C-0EBB484AFABF}" dt="2018-07-04T03:46:10.503" v="985" actId="1076"/>
          <ac:spMkLst>
            <pc:docMk/>
            <pc:sldMk cId="2919773692" sldId="261"/>
            <ac:spMk id="7" creationId="{6BAF1C7E-CFA4-49DE-B663-AD62119710BA}"/>
          </ac:spMkLst>
        </pc:spChg>
        <pc:picChg chg="add mod">
          <ac:chgData name="francisco emmanuel muñoz guajardo" userId="ef0973eeacfc39aa" providerId="LiveId" clId="{128C162F-C11D-453A-820C-0EBB484AFABF}" dt="2018-07-04T03:51:45.897" v="1073" actId="1076"/>
          <ac:picMkLst>
            <pc:docMk/>
            <pc:sldMk cId="2919773692" sldId="261"/>
            <ac:picMk id="1026" creationId="{31EBB3ED-A222-441B-8C88-282FF82439DB}"/>
          </ac:picMkLst>
        </pc:picChg>
      </pc:sldChg>
      <pc:sldChg chg="addSp modSp add">
        <pc:chgData name="francisco emmanuel muñoz guajardo" userId="ef0973eeacfc39aa" providerId="LiveId" clId="{128C162F-C11D-453A-820C-0EBB484AFABF}" dt="2018-07-04T04:19:45.588" v="1277" actId="1076"/>
        <pc:sldMkLst>
          <pc:docMk/>
          <pc:sldMk cId="3980853526" sldId="262"/>
        </pc:sldMkLst>
        <pc:spChg chg="mod">
          <ac:chgData name="francisco emmanuel muñoz guajardo" userId="ef0973eeacfc39aa" providerId="LiveId" clId="{128C162F-C11D-453A-820C-0EBB484AFABF}" dt="2018-07-04T04:17:23.974" v="1248" actId="1076"/>
          <ac:spMkLst>
            <pc:docMk/>
            <pc:sldMk cId="3980853526" sldId="262"/>
            <ac:spMk id="2" creationId="{04590047-800C-43C2-91E9-F5FC39ACB0D2}"/>
          </ac:spMkLst>
        </pc:spChg>
        <pc:picChg chg="mod">
          <ac:chgData name="francisco emmanuel muñoz guajardo" userId="ef0973eeacfc39aa" providerId="LiveId" clId="{128C162F-C11D-453A-820C-0EBB484AFABF}" dt="2018-07-04T04:17:35.229" v="1250" actId="1076"/>
          <ac:picMkLst>
            <pc:docMk/>
            <pc:sldMk cId="3980853526" sldId="262"/>
            <ac:picMk id="6" creationId="{1CC0C105-DC71-484A-B558-1BF542854519}"/>
          </ac:picMkLst>
        </pc:picChg>
        <pc:picChg chg="add mod">
          <ac:chgData name="francisco emmanuel muñoz guajardo" userId="ef0973eeacfc39aa" providerId="LiveId" clId="{128C162F-C11D-453A-820C-0EBB484AFABF}" dt="2018-07-04T04:19:34.357" v="1272" actId="1076"/>
          <ac:picMkLst>
            <pc:docMk/>
            <pc:sldMk cId="3980853526" sldId="262"/>
            <ac:picMk id="7" creationId="{93081894-0CF5-4828-9896-C989F59C88A6}"/>
          </ac:picMkLst>
        </pc:picChg>
        <pc:picChg chg="mod">
          <ac:chgData name="francisco emmanuel muñoz guajardo" userId="ef0973eeacfc39aa" providerId="LiveId" clId="{128C162F-C11D-453A-820C-0EBB484AFABF}" dt="2018-07-04T04:19:31.538" v="1271" actId="1076"/>
          <ac:picMkLst>
            <pc:docMk/>
            <pc:sldMk cId="3980853526" sldId="262"/>
            <ac:picMk id="10" creationId="{47DF5DA1-E48E-429E-B731-BEB290A616AD}"/>
          </ac:picMkLst>
        </pc:picChg>
        <pc:picChg chg="mod">
          <ac:chgData name="francisco emmanuel muñoz guajardo" userId="ef0973eeacfc39aa" providerId="LiveId" clId="{128C162F-C11D-453A-820C-0EBB484AFABF}" dt="2018-07-04T04:19:45.588" v="1277" actId="1076"/>
          <ac:picMkLst>
            <pc:docMk/>
            <pc:sldMk cId="3980853526" sldId="262"/>
            <ac:picMk id="12" creationId="{4356DB17-46FB-401F-997D-D60AF38B1732}"/>
          </ac:picMkLst>
        </pc:picChg>
      </pc:sldChg>
      <pc:sldChg chg="addSp modSp add">
        <pc:chgData name="francisco emmanuel muñoz guajardo" userId="ef0973eeacfc39aa" providerId="LiveId" clId="{128C162F-C11D-453A-820C-0EBB484AFABF}" dt="2018-07-04T04:03:15.608" v="1128" actId="1076"/>
        <pc:sldMkLst>
          <pc:docMk/>
          <pc:sldMk cId="2959919574" sldId="263"/>
        </pc:sldMkLst>
        <pc:spChg chg="mod">
          <ac:chgData name="francisco emmanuel muñoz guajardo" userId="ef0973eeacfc39aa" providerId="LiveId" clId="{128C162F-C11D-453A-820C-0EBB484AFABF}" dt="2018-07-03T22:22:47.220" v="162" actId="20577"/>
          <ac:spMkLst>
            <pc:docMk/>
            <pc:sldMk cId="2959919574" sldId="263"/>
            <ac:spMk id="2" creationId="{3330EA50-0361-448A-A5D4-48579C2A30B8}"/>
          </ac:spMkLst>
        </pc:spChg>
        <pc:spChg chg="mod">
          <ac:chgData name="francisco emmanuel muñoz guajardo" userId="ef0973eeacfc39aa" providerId="LiveId" clId="{128C162F-C11D-453A-820C-0EBB484AFABF}" dt="2018-07-04T03:34:59.857" v="656" actId="255"/>
          <ac:spMkLst>
            <pc:docMk/>
            <pc:sldMk cId="2959919574" sldId="263"/>
            <ac:spMk id="3" creationId="{319D6EB9-6161-498C-A996-129129E86693}"/>
          </ac:spMkLst>
        </pc:spChg>
        <pc:picChg chg="add mod">
          <ac:chgData name="francisco emmanuel muñoz guajardo" userId="ef0973eeacfc39aa" providerId="LiveId" clId="{128C162F-C11D-453A-820C-0EBB484AFABF}" dt="2018-07-04T04:03:15.608" v="1128" actId="1076"/>
          <ac:picMkLst>
            <pc:docMk/>
            <pc:sldMk cId="2959919574" sldId="263"/>
            <ac:picMk id="3074" creationId="{4025AD9A-B8F5-4D41-AC25-19A8743FC44B}"/>
          </ac:picMkLst>
        </pc:picChg>
      </pc:sldChg>
      <pc:sldChg chg="addSp delSp modSp add del mod ord setBg setClrOvrMap">
        <pc:chgData name="francisco emmanuel muñoz guajardo" userId="ef0973eeacfc39aa" providerId="LiveId" clId="{128C162F-C11D-453A-820C-0EBB484AFABF}" dt="2018-07-04T18:04:08.178" v="1596" actId="2696"/>
        <pc:sldMkLst>
          <pc:docMk/>
          <pc:sldMk cId="1173956039" sldId="264"/>
        </pc:sldMkLst>
        <pc:spChg chg="mod">
          <ac:chgData name="francisco emmanuel muñoz guajardo" userId="ef0973eeacfc39aa" providerId="LiveId" clId="{128C162F-C11D-453A-820C-0EBB484AFABF}" dt="2018-07-04T04:12:10.646" v="1227" actId="1076"/>
          <ac:spMkLst>
            <pc:docMk/>
            <pc:sldMk cId="1173956039" sldId="264"/>
            <ac:spMk id="2" creationId="{EBCC7DC1-DC47-459F-AC3D-D5325543E796}"/>
          </ac:spMkLst>
        </pc:spChg>
        <pc:spChg chg="del">
          <ac:chgData name="francisco emmanuel muñoz guajardo" userId="ef0973eeacfc39aa" providerId="LiveId" clId="{128C162F-C11D-453A-820C-0EBB484AFABF}" dt="2018-07-04T03:42:51.372" v="981"/>
          <ac:spMkLst>
            <pc:docMk/>
            <pc:sldMk cId="1173956039" sldId="264"/>
            <ac:spMk id="3" creationId="{58B02363-A8F5-4EFD-ABC0-7B63AB17F0CA}"/>
          </ac:spMkLst>
        </pc:spChg>
        <pc:spChg chg="add mod">
          <ac:chgData name="francisco emmanuel muñoz guajardo" userId="ef0973eeacfc39aa" providerId="LiveId" clId="{128C162F-C11D-453A-820C-0EBB484AFABF}" dt="2018-07-04T03:49:37.225" v="1071" actId="1076"/>
          <ac:spMkLst>
            <pc:docMk/>
            <pc:sldMk cId="1173956039" sldId="264"/>
            <ac:spMk id="6" creationId="{132E92E7-CE14-4E06-BBFC-BBA92C8CEB5A}"/>
          </ac:spMkLst>
        </pc:spChg>
        <pc:spChg chg="add del">
          <ac:chgData name="francisco emmanuel muñoz guajardo" userId="ef0973eeacfc39aa" providerId="LiveId" clId="{128C162F-C11D-453A-820C-0EBB484AFABF}" dt="2018-07-04T03:46:42.823" v="988" actId="26606"/>
          <ac:spMkLst>
            <pc:docMk/>
            <pc:sldMk cId="1173956039" sldId="264"/>
            <ac:spMk id="10" creationId="{44EC52A6-39E7-475A-B55E-5CDC81A69D45}"/>
          </ac:spMkLst>
        </pc:spChg>
        <pc:spChg chg="add del">
          <ac:chgData name="francisco emmanuel muñoz guajardo" userId="ef0973eeacfc39aa" providerId="LiveId" clId="{128C162F-C11D-453A-820C-0EBB484AFABF}" dt="2018-07-04T03:46:42.823" v="988" actId="26606"/>
          <ac:spMkLst>
            <pc:docMk/>
            <pc:sldMk cId="1173956039" sldId="264"/>
            <ac:spMk id="13" creationId="{C2E4E997-8672-4FFD-B8EC-9932A8E4714B}"/>
          </ac:spMkLst>
        </pc:spChg>
        <pc:spChg chg="add">
          <ac:chgData name="francisco emmanuel muñoz guajardo" userId="ef0973eeacfc39aa" providerId="LiveId" clId="{128C162F-C11D-453A-820C-0EBB484AFABF}" dt="2018-07-04T03:46:42.923" v="989" actId="26606"/>
          <ac:spMkLst>
            <pc:docMk/>
            <pc:sldMk cId="1173956039" sldId="264"/>
            <ac:spMk id="55" creationId="{3CBA50DB-DBC7-4B6E-B3C1-8FF1EA519791}"/>
          </ac:spMkLst>
        </pc:spChg>
        <pc:spChg chg="add">
          <ac:chgData name="francisco emmanuel muñoz guajardo" userId="ef0973eeacfc39aa" providerId="LiveId" clId="{128C162F-C11D-453A-820C-0EBB484AFABF}" dt="2018-07-04T03:46:42.923" v="989" actId="26606"/>
          <ac:spMkLst>
            <pc:docMk/>
            <pc:sldMk cId="1173956039" sldId="264"/>
            <ac:spMk id="58" creationId="{A1351C6B-7343-451F-AB4A-1CE294A4E927}"/>
          </ac:spMkLst>
        </pc:spChg>
        <pc:spChg chg="add mod">
          <ac:chgData name="francisco emmanuel muñoz guajardo" userId="ef0973eeacfc39aa" providerId="LiveId" clId="{128C162F-C11D-453A-820C-0EBB484AFABF}" dt="2018-07-04T04:12:13.298" v="1228" actId="1076"/>
          <ac:spMkLst>
            <pc:docMk/>
            <pc:sldMk cId="1173956039" sldId="264"/>
            <ac:spMk id="61" creationId="{B15521C7-96ED-4013-A3E7-2340FAA54099}"/>
          </ac:spMkLst>
        </pc:spChg>
        <pc:grpChg chg="add del">
          <ac:chgData name="francisco emmanuel muñoz guajardo" userId="ef0973eeacfc39aa" providerId="LiveId" clId="{128C162F-C11D-453A-820C-0EBB484AFABF}" dt="2018-07-04T03:46:42.823" v="988" actId="26606"/>
          <ac:grpSpMkLst>
            <pc:docMk/>
            <pc:sldMk cId="1173956039" sldId="264"/>
            <ac:grpSpMk id="17" creationId="{453E4DEE-E996-40F8-8635-0FF43D7348F9}"/>
          </ac:grpSpMkLst>
        </pc:grpChg>
        <pc:grpChg chg="add">
          <ac:chgData name="francisco emmanuel muñoz guajardo" userId="ef0973eeacfc39aa" providerId="LiveId" clId="{128C162F-C11D-453A-820C-0EBB484AFABF}" dt="2018-07-04T03:46:42.923" v="989" actId="26606"/>
          <ac:grpSpMkLst>
            <pc:docMk/>
            <pc:sldMk cId="1173956039" sldId="264"/>
            <ac:grpSpMk id="57" creationId="{1DED8FB6-AF8D-4D98-913D-E6486FEC1021}"/>
          </ac:grpSpMkLst>
        </pc:grpChg>
        <pc:picChg chg="add del mod">
          <ac:chgData name="francisco emmanuel muñoz guajardo" userId="ef0973eeacfc39aa" providerId="LiveId" clId="{128C162F-C11D-453A-820C-0EBB484AFABF}" dt="2018-07-04T03:46:42.923" v="989" actId="26606"/>
          <ac:picMkLst>
            <pc:docMk/>
            <pc:sldMk cId="1173956039" sldId="264"/>
            <ac:picMk id="5" creationId="{6080B11B-565F-44DC-BDA9-2371F10CB27B}"/>
          </ac:picMkLst>
        </pc:picChg>
        <pc:picChg chg="add del">
          <ac:chgData name="francisco emmanuel muñoz guajardo" userId="ef0973eeacfc39aa" providerId="LiveId" clId="{128C162F-C11D-453A-820C-0EBB484AFABF}" dt="2018-07-04T03:46:42.823" v="988" actId="26606"/>
          <ac:picMkLst>
            <pc:docMk/>
            <pc:sldMk cId="1173956039" sldId="264"/>
            <ac:picMk id="8" creationId="{6080B11B-565F-44DC-BDA9-2371F10CB27B}"/>
          </ac:picMkLst>
        </pc:picChg>
        <pc:picChg chg="add del">
          <ac:chgData name="francisco emmanuel muñoz guajardo" userId="ef0973eeacfc39aa" providerId="LiveId" clId="{128C162F-C11D-453A-820C-0EBB484AFABF}" dt="2018-07-04T03:46:42.823" v="988" actId="26606"/>
          <ac:picMkLst>
            <pc:docMk/>
            <pc:sldMk cId="1173956039" sldId="264"/>
            <ac:picMk id="15" creationId="{FE6BA9E6-1D9E-4D30-B528-D49FA1342E4E}"/>
          </ac:picMkLst>
        </pc:picChg>
        <pc:picChg chg="add">
          <ac:chgData name="francisco emmanuel muñoz guajardo" userId="ef0973eeacfc39aa" providerId="LiveId" clId="{128C162F-C11D-453A-820C-0EBB484AFABF}" dt="2018-07-04T03:46:42.923" v="989" actId="26606"/>
          <ac:picMkLst>
            <pc:docMk/>
            <pc:sldMk cId="1173956039" sldId="264"/>
            <ac:picMk id="56" creationId="{5B3DE270-418F-47A7-B311-C4D876041DC6}"/>
          </ac:picMkLst>
        </pc:picChg>
        <pc:picChg chg="add del mod">
          <ac:chgData name="francisco emmanuel muñoz guajardo" userId="ef0973eeacfc39aa" providerId="LiveId" clId="{128C162F-C11D-453A-820C-0EBB484AFABF}" dt="2018-07-04T17:50:56.774" v="1394"/>
          <ac:picMkLst>
            <pc:docMk/>
            <pc:sldMk cId="1173956039" sldId="264"/>
            <ac:picMk id="60" creationId="{6080B11B-565F-44DC-BDA9-2371F10CB27B}"/>
          </ac:picMkLst>
        </pc:picChg>
        <pc:picChg chg="add del mod">
          <ac:chgData name="francisco emmanuel muñoz guajardo" userId="ef0973eeacfc39aa" providerId="LiveId" clId="{128C162F-C11D-453A-820C-0EBB484AFABF}" dt="2018-07-04T04:14:26.611" v="1243" actId="478"/>
          <ac:picMkLst>
            <pc:docMk/>
            <pc:sldMk cId="1173956039" sldId="264"/>
            <ac:picMk id="4098" creationId="{F2185724-1652-4C27-B2F3-02193907A424}"/>
          </ac:picMkLst>
        </pc:picChg>
      </pc:sldChg>
      <pc:sldChg chg="addSp modSp ord">
        <pc:chgData name="francisco emmanuel muñoz guajardo" userId="ef0973eeacfc39aa" providerId="LiveId" clId="{128C162F-C11D-453A-820C-0EBB484AFABF}" dt="2018-07-04T18:06:09.540" v="1638" actId="255"/>
        <pc:sldMkLst>
          <pc:docMk/>
          <pc:sldMk cId="2004017622" sldId="265"/>
        </pc:sldMkLst>
        <pc:spChg chg="add mod">
          <ac:chgData name="francisco emmanuel muñoz guajardo" userId="ef0973eeacfc39aa" providerId="LiveId" clId="{128C162F-C11D-453A-820C-0EBB484AFABF}" dt="2018-07-04T18:06:09.540" v="1638" actId="255"/>
          <ac:spMkLst>
            <pc:docMk/>
            <pc:sldMk cId="2004017622" sldId="265"/>
            <ac:spMk id="3" creationId="{B7253CA8-9635-42A9-8F04-E6DF78FA48CF}"/>
          </ac:spMkLst>
        </pc:spChg>
        <pc:picChg chg="add mod">
          <ac:chgData name="francisco emmanuel muñoz guajardo" userId="ef0973eeacfc39aa" providerId="LiveId" clId="{128C162F-C11D-453A-820C-0EBB484AFABF}" dt="2018-07-04T04:18:57.564" v="1266" actId="1076"/>
          <ac:picMkLst>
            <pc:docMk/>
            <pc:sldMk cId="2004017622" sldId="265"/>
            <ac:picMk id="9" creationId="{980D496F-2E60-4473-877A-D5693FA390E7}"/>
          </ac:picMkLst>
        </pc:picChg>
        <pc:picChg chg="mod">
          <ac:chgData name="francisco emmanuel muñoz guajardo" userId="ef0973eeacfc39aa" providerId="LiveId" clId="{128C162F-C11D-453A-820C-0EBB484AFABF}" dt="2018-07-04T18:04:49.789" v="1598" actId="962"/>
          <ac:picMkLst>
            <pc:docMk/>
            <pc:sldMk cId="2004017622" sldId="265"/>
            <ac:picMk id="10" creationId="{78DFAF67-78EA-40DF-B9DC-4E00DC2425E3}"/>
          </ac:picMkLst>
        </pc:picChg>
        <pc:picChg chg="mod">
          <ac:chgData name="francisco emmanuel muñoz guajardo" userId="ef0973eeacfc39aa" providerId="LiveId" clId="{128C162F-C11D-453A-820C-0EBB484AFABF}" dt="2018-07-04T04:18:54.841" v="1265" actId="1076"/>
          <ac:picMkLst>
            <pc:docMk/>
            <pc:sldMk cId="2004017622" sldId="265"/>
            <ac:picMk id="14" creationId="{1ABB006E-03EE-4501-9103-545D116EFB2D}"/>
          </ac:picMkLst>
        </pc:picChg>
        <pc:picChg chg="mod">
          <ac:chgData name="francisco emmanuel muñoz guajardo" userId="ef0973eeacfc39aa" providerId="LiveId" clId="{128C162F-C11D-453A-820C-0EBB484AFABF}" dt="2018-07-04T04:18:43.819" v="1260" actId="1076"/>
          <ac:picMkLst>
            <pc:docMk/>
            <pc:sldMk cId="2004017622" sldId="265"/>
            <ac:picMk id="16" creationId="{E367F739-0B79-46A4-B4CF-92B811D18959}"/>
          </ac:picMkLst>
        </pc:picChg>
      </pc:sldChg>
      <pc:sldChg chg="addSp delSp modSp">
        <pc:chgData name="francisco emmanuel muñoz guajardo" userId="ef0973eeacfc39aa" providerId="LiveId" clId="{128C162F-C11D-453A-820C-0EBB484AFABF}" dt="2018-07-04T00:24:09.656" v="610" actId="1076"/>
        <pc:sldMkLst>
          <pc:docMk/>
          <pc:sldMk cId="85374887" sldId="266"/>
        </pc:sldMkLst>
        <pc:spChg chg="add">
          <ac:chgData name="francisco emmanuel muñoz guajardo" userId="ef0973eeacfc39aa" providerId="LiveId" clId="{128C162F-C11D-453A-820C-0EBB484AFABF}" dt="2018-07-04T00:21:32.184" v="580"/>
          <ac:spMkLst>
            <pc:docMk/>
            <pc:sldMk cId="85374887" sldId="266"/>
            <ac:spMk id="2" creationId="{F7093EA5-91DC-46D8-A9BE-FB02C2CFF781}"/>
          </ac:spMkLst>
        </pc:spChg>
        <pc:spChg chg="add del mod">
          <ac:chgData name="francisco emmanuel muñoz guajardo" userId="ef0973eeacfc39aa" providerId="LiveId" clId="{128C162F-C11D-453A-820C-0EBB484AFABF}" dt="2018-07-04T00:22:16.911" v="585" actId="478"/>
          <ac:spMkLst>
            <pc:docMk/>
            <pc:sldMk cId="85374887" sldId="266"/>
            <ac:spMk id="3" creationId="{10E94A5C-CF88-409F-82F2-42DD59788BBE}"/>
          </ac:spMkLst>
        </pc:spChg>
        <pc:picChg chg="mod">
          <ac:chgData name="francisco emmanuel muñoz guajardo" userId="ef0973eeacfc39aa" providerId="LiveId" clId="{128C162F-C11D-453A-820C-0EBB484AFABF}" dt="2018-07-04T00:05:34.749" v="475" actId="1076"/>
          <ac:picMkLst>
            <pc:docMk/>
            <pc:sldMk cId="85374887" sldId="266"/>
            <ac:picMk id="4" creationId="{CE3A4CF4-B93F-4FCC-B394-068D23FAE054}"/>
          </ac:picMkLst>
        </pc:picChg>
        <pc:picChg chg="mod">
          <ac:chgData name="francisco emmanuel muñoz guajardo" userId="ef0973eeacfc39aa" providerId="LiveId" clId="{128C162F-C11D-453A-820C-0EBB484AFABF}" dt="2018-07-04T00:24:07.409" v="609" actId="1076"/>
          <ac:picMkLst>
            <pc:docMk/>
            <pc:sldMk cId="85374887" sldId="266"/>
            <ac:picMk id="6" creationId="{B6BB917C-2536-4B34-8677-D9F11CDFD7BE}"/>
          </ac:picMkLst>
        </pc:picChg>
        <pc:picChg chg="mod">
          <ac:chgData name="francisco emmanuel muñoz guajardo" userId="ef0973eeacfc39aa" providerId="LiveId" clId="{128C162F-C11D-453A-820C-0EBB484AFABF}" dt="2018-07-04T00:06:31.488" v="494" actId="1076"/>
          <ac:picMkLst>
            <pc:docMk/>
            <pc:sldMk cId="85374887" sldId="266"/>
            <ac:picMk id="10" creationId="{5EF4B733-7788-464B-8CD6-CA3D95732414}"/>
          </ac:picMkLst>
        </pc:picChg>
        <pc:picChg chg="mod modCrop">
          <ac:chgData name="francisco emmanuel muñoz guajardo" userId="ef0973eeacfc39aa" providerId="LiveId" clId="{128C162F-C11D-453A-820C-0EBB484AFABF}" dt="2018-07-04T00:23:20.134" v="594" actId="688"/>
          <ac:picMkLst>
            <pc:docMk/>
            <pc:sldMk cId="85374887" sldId="266"/>
            <ac:picMk id="12" creationId="{27FFC2FF-6382-4D55-8126-2E2CFCED8CF0}"/>
          </ac:picMkLst>
        </pc:picChg>
        <pc:picChg chg="mod">
          <ac:chgData name="francisco emmanuel muñoz guajardo" userId="ef0973eeacfc39aa" providerId="LiveId" clId="{128C162F-C11D-453A-820C-0EBB484AFABF}" dt="2018-07-04T00:24:00.803" v="606" actId="1076"/>
          <ac:picMkLst>
            <pc:docMk/>
            <pc:sldMk cId="85374887" sldId="266"/>
            <ac:picMk id="14" creationId="{24B4788B-68E8-482E-924D-E1674C56C1BE}"/>
          </ac:picMkLst>
        </pc:picChg>
        <pc:picChg chg="add mod">
          <ac:chgData name="francisco emmanuel muñoz guajardo" userId="ef0973eeacfc39aa" providerId="LiveId" clId="{128C162F-C11D-453A-820C-0EBB484AFABF}" dt="2018-07-04T00:24:09.656" v="610" actId="1076"/>
          <ac:picMkLst>
            <pc:docMk/>
            <pc:sldMk cId="85374887" sldId="266"/>
            <ac:picMk id="2054" creationId="{CF9A3210-1E45-4C6C-93FA-02BF627C8D9B}"/>
          </ac:picMkLst>
        </pc:picChg>
      </pc:sldChg>
      <pc:sldChg chg="addSp delSp modSp mod setBg setClrOvrMap">
        <pc:chgData name="francisco emmanuel muñoz guajardo" userId="ef0973eeacfc39aa" providerId="LiveId" clId="{128C162F-C11D-453A-820C-0EBB484AFABF}" dt="2018-07-04T18:11:57.324" v="1761" actId="20577"/>
        <pc:sldMkLst>
          <pc:docMk/>
          <pc:sldMk cId="1248083028" sldId="267"/>
        </pc:sldMkLst>
        <pc:spChg chg="mod ord">
          <ac:chgData name="francisco emmanuel muñoz guajardo" userId="ef0973eeacfc39aa" providerId="LiveId" clId="{128C162F-C11D-453A-820C-0EBB484AFABF}" dt="2018-07-04T18:06:31.261" v="1644" actId="27636"/>
          <ac:spMkLst>
            <pc:docMk/>
            <pc:sldMk cId="1248083028" sldId="267"/>
            <ac:spMk id="2" creationId="{2313E089-6156-4D49-B2E4-90511468A7F7}"/>
          </ac:spMkLst>
        </pc:spChg>
        <pc:spChg chg="add del mod">
          <ac:chgData name="francisco emmanuel muñoz guajardo" userId="ef0973eeacfc39aa" providerId="LiveId" clId="{128C162F-C11D-453A-820C-0EBB484AFABF}" dt="2018-07-04T18:09:13.044" v="1656"/>
          <ac:spMkLst>
            <pc:docMk/>
            <pc:sldMk cId="1248083028" sldId="267"/>
            <ac:spMk id="3" creationId="{9E9FDDE5-FF59-4AD2-A3A8-8CAF3F626EBA}"/>
          </ac:spMkLst>
        </pc:spChg>
        <pc:spChg chg="add mod">
          <ac:chgData name="francisco emmanuel muñoz guajardo" userId="ef0973eeacfc39aa" providerId="LiveId" clId="{128C162F-C11D-453A-820C-0EBB484AFABF}" dt="2018-07-04T18:11:57.324" v="1761" actId="20577"/>
          <ac:spMkLst>
            <pc:docMk/>
            <pc:sldMk cId="1248083028" sldId="267"/>
            <ac:spMk id="5" creationId="{2BF94132-8D28-4CD2-A96C-F576D7C9714A}"/>
          </ac:spMkLst>
        </pc:spChg>
        <pc:spChg chg="add del">
          <ac:chgData name="francisco emmanuel muñoz guajardo" userId="ef0973eeacfc39aa" providerId="LiveId" clId="{128C162F-C11D-453A-820C-0EBB484AFABF}" dt="2018-07-04T00:30:26.640" v="635" actId="26606"/>
          <ac:spMkLst>
            <pc:docMk/>
            <pc:sldMk cId="1248083028" sldId="267"/>
            <ac:spMk id="67" creationId="{34106153-7990-4956-BD26-A04A030064E7}"/>
          </ac:spMkLst>
        </pc:spChg>
        <pc:spChg chg="add del">
          <ac:chgData name="francisco emmanuel muñoz guajardo" userId="ef0973eeacfc39aa" providerId="LiveId" clId="{128C162F-C11D-453A-820C-0EBB484AFABF}" dt="2018-07-04T00:30:26.640" v="635" actId="26606"/>
          <ac:spMkLst>
            <pc:docMk/>
            <pc:sldMk cId="1248083028" sldId="267"/>
            <ac:spMk id="127" creationId="{62B94F88-FD5B-4053-B143-DFF55CE44377}"/>
          </ac:spMkLst>
        </pc:spChg>
        <pc:spChg chg="add del">
          <ac:chgData name="francisco emmanuel muñoz guajardo" userId="ef0973eeacfc39aa" providerId="LiveId" clId="{128C162F-C11D-453A-820C-0EBB484AFABF}" dt="2018-07-04T00:30:48.273" v="643" actId="26606"/>
          <ac:spMkLst>
            <pc:docMk/>
            <pc:sldMk cId="1248083028" sldId="267"/>
            <ac:spMk id="160" creationId="{29EF3596-DF97-4605-88C4-E1D6634C1B19}"/>
          </ac:spMkLst>
        </pc:spChg>
        <pc:spChg chg="add del">
          <ac:chgData name="francisco emmanuel muñoz guajardo" userId="ef0973eeacfc39aa" providerId="LiveId" clId="{128C162F-C11D-453A-820C-0EBB484AFABF}" dt="2018-07-04T00:30:48.273" v="643" actId="26606"/>
          <ac:spMkLst>
            <pc:docMk/>
            <pc:sldMk cId="1248083028" sldId="267"/>
            <ac:spMk id="163" creationId="{0F4BA0F2-1035-4F3D-B3FE-C551450E423A}"/>
          </ac:spMkLst>
        </pc:spChg>
        <pc:spChg chg="add del">
          <ac:chgData name="francisco emmanuel muñoz guajardo" userId="ef0973eeacfc39aa" providerId="LiveId" clId="{128C162F-C11D-453A-820C-0EBB484AFABF}" dt="2018-07-04T00:30:49.809" v="645" actId="26606"/>
          <ac:spMkLst>
            <pc:docMk/>
            <pc:sldMk cId="1248083028" sldId="267"/>
            <ac:spMk id="167" creationId="{CB130D74-9A04-42D9-91F9-699BA7DCE2E0}"/>
          </ac:spMkLst>
        </pc:spChg>
        <pc:spChg chg="add">
          <ac:chgData name="francisco emmanuel muñoz guajardo" userId="ef0973eeacfc39aa" providerId="LiveId" clId="{128C162F-C11D-453A-820C-0EBB484AFABF}" dt="2018-07-04T00:30:51.832" v="648" actId="26606"/>
          <ac:spMkLst>
            <pc:docMk/>
            <pc:sldMk cId="1248083028" sldId="267"/>
            <ac:spMk id="182" creationId="{34106153-7990-4956-BD26-A04A030064E7}"/>
          </ac:spMkLst>
        </pc:spChg>
        <pc:spChg chg="add">
          <ac:chgData name="francisco emmanuel muñoz guajardo" userId="ef0973eeacfc39aa" providerId="LiveId" clId="{128C162F-C11D-453A-820C-0EBB484AFABF}" dt="2018-07-04T00:30:51.832" v="648" actId="26606"/>
          <ac:spMkLst>
            <pc:docMk/>
            <pc:sldMk cId="1248083028" sldId="267"/>
            <ac:spMk id="186" creationId="{62B94F88-FD5B-4053-B143-DFF55CE44377}"/>
          </ac:spMkLst>
        </pc:spChg>
        <pc:grpChg chg="add del">
          <ac:chgData name="francisco emmanuel muñoz guajardo" userId="ef0973eeacfc39aa" providerId="LiveId" clId="{128C162F-C11D-453A-820C-0EBB484AFABF}" dt="2018-07-04T00:30:26.640" v="635" actId="26606"/>
          <ac:grpSpMkLst>
            <pc:docMk/>
            <pc:sldMk cId="1248083028" sldId="267"/>
            <ac:grpSpMk id="11" creationId="{AB86F577-8905-4B21-8AF3-C1BB3433775D}"/>
          </ac:grpSpMkLst>
        </pc:grpChg>
        <pc:grpChg chg="add del">
          <ac:chgData name="francisco emmanuel muñoz guajardo" userId="ef0973eeacfc39aa" providerId="LiveId" clId="{128C162F-C11D-453A-820C-0EBB484AFABF}" dt="2018-07-04T00:30:26.640" v="635" actId="26606"/>
          <ac:grpSpMkLst>
            <pc:docMk/>
            <pc:sldMk cId="1248083028" sldId="267"/>
            <ac:grpSpMk id="71" creationId="{866FCB64-0A37-46EB-8A9B-EC0C4C000AA4}"/>
          </ac:grpSpMkLst>
        </pc:grpChg>
        <pc:grpChg chg="add del">
          <ac:chgData name="francisco emmanuel muñoz guajardo" userId="ef0973eeacfc39aa" providerId="LiveId" clId="{128C162F-C11D-453A-820C-0EBB484AFABF}" dt="2018-07-04T00:30:29.260" v="637" actId="26606"/>
          <ac:grpSpMkLst>
            <pc:docMk/>
            <pc:sldMk cId="1248083028" sldId="267"/>
            <ac:grpSpMk id="130" creationId="{9795E515-5F57-431F-9A0D-3A0419DF7572}"/>
          </ac:grpSpMkLst>
        </pc:grpChg>
        <pc:grpChg chg="add del">
          <ac:chgData name="francisco emmanuel muñoz guajardo" userId="ef0973eeacfc39aa" providerId="LiveId" clId="{128C162F-C11D-453A-820C-0EBB484AFABF}" dt="2018-07-04T00:30:29.260" v="637" actId="26606"/>
          <ac:grpSpMkLst>
            <pc:docMk/>
            <pc:sldMk cId="1248083028" sldId="267"/>
            <ac:grpSpMk id="131" creationId="{991FDBCC-CEF4-4B54-8508-90670DA1E117}"/>
          </ac:grpSpMkLst>
        </pc:grpChg>
        <pc:grpChg chg="add del">
          <ac:chgData name="francisco emmanuel muñoz guajardo" userId="ef0973eeacfc39aa" providerId="LiveId" clId="{128C162F-C11D-453A-820C-0EBB484AFABF}" dt="2018-07-04T00:30:34.392" v="639" actId="26606"/>
          <ac:grpSpMkLst>
            <pc:docMk/>
            <pc:sldMk cId="1248083028" sldId="267"/>
            <ac:grpSpMk id="139" creationId="{9795E515-5F57-431F-9A0D-3A0419DF7572}"/>
          </ac:grpSpMkLst>
        </pc:grpChg>
        <pc:grpChg chg="add del">
          <ac:chgData name="francisco emmanuel muñoz guajardo" userId="ef0973eeacfc39aa" providerId="LiveId" clId="{128C162F-C11D-453A-820C-0EBB484AFABF}" dt="2018-07-04T00:30:34.392" v="639" actId="26606"/>
          <ac:grpSpMkLst>
            <pc:docMk/>
            <pc:sldMk cId="1248083028" sldId="267"/>
            <ac:grpSpMk id="140" creationId="{6C68F39D-867D-4AFF-94C4-C3829AD5C5B5}"/>
          </ac:grpSpMkLst>
        </pc:grpChg>
        <pc:grpChg chg="add del">
          <ac:chgData name="francisco emmanuel muñoz guajardo" userId="ef0973eeacfc39aa" providerId="LiveId" clId="{128C162F-C11D-453A-820C-0EBB484AFABF}" dt="2018-07-04T00:30:34.392" v="639" actId="26606"/>
          <ac:grpSpMkLst>
            <pc:docMk/>
            <pc:sldMk cId="1248083028" sldId="267"/>
            <ac:grpSpMk id="142" creationId="{4466CCD0-FEF9-460D-9FB6-11613A492B66}"/>
          </ac:grpSpMkLst>
        </pc:grpChg>
        <pc:grpChg chg="add del">
          <ac:chgData name="francisco emmanuel muñoz guajardo" userId="ef0973eeacfc39aa" providerId="LiveId" clId="{128C162F-C11D-453A-820C-0EBB484AFABF}" dt="2018-07-04T00:30:34.392" v="639" actId="26606"/>
          <ac:grpSpMkLst>
            <pc:docMk/>
            <pc:sldMk cId="1248083028" sldId="267"/>
            <ac:grpSpMk id="143" creationId="{176E1971-1C4C-46C8-A821-63766428014D}"/>
          </ac:grpSpMkLst>
        </pc:grpChg>
        <pc:grpChg chg="add del">
          <ac:chgData name="francisco emmanuel muñoz guajardo" userId="ef0973eeacfc39aa" providerId="LiveId" clId="{128C162F-C11D-453A-820C-0EBB484AFABF}" dt="2018-07-04T00:30:37.452" v="641" actId="26606"/>
          <ac:grpSpMkLst>
            <pc:docMk/>
            <pc:sldMk cId="1248083028" sldId="267"/>
            <ac:grpSpMk id="149" creationId="{9795E515-5F57-431F-9A0D-3A0419DF7572}"/>
          </ac:grpSpMkLst>
        </pc:grpChg>
        <pc:grpChg chg="add del">
          <ac:chgData name="francisco emmanuel muñoz guajardo" userId="ef0973eeacfc39aa" providerId="LiveId" clId="{128C162F-C11D-453A-820C-0EBB484AFABF}" dt="2018-07-04T00:30:37.452" v="641" actId="26606"/>
          <ac:grpSpMkLst>
            <pc:docMk/>
            <pc:sldMk cId="1248083028" sldId="267"/>
            <ac:grpSpMk id="150" creationId="{096A8A5D-137F-4A8A-9811-F7A867F02E3F}"/>
          </ac:grpSpMkLst>
        </pc:grpChg>
        <pc:grpChg chg="add del">
          <ac:chgData name="francisco emmanuel muñoz guajardo" userId="ef0973eeacfc39aa" providerId="LiveId" clId="{128C162F-C11D-453A-820C-0EBB484AFABF}" dt="2018-07-04T00:30:37.452" v="641" actId="26606"/>
          <ac:grpSpMkLst>
            <pc:docMk/>
            <pc:sldMk cId="1248083028" sldId="267"/>
            <ac:grpSpMk id="152" creationId="{0FA686C7-6B08-416F-AEF3-C204079363A8}"/>
          </ac:grpSpMkLst>
        </pc:grpChg>
        <pc:grpChg chg="add del">
          <ac:chgData name="francisco emmanuel muñoz guajardo" userId="ef0973eeacfc39aa" providerId="LiveId" clId="{128C162F-C11D-453A-820C-0EBB484AFABF}" dt="2018-07-04T00:30:37.452" v="641" actId="26606"/>
          <ac:grpSpMkLst>
            <pc:docMk/>
            <pc:sldMk cId="1248083028" sldId="267"/>
            <ac:grpSpMk id="153" creationId="{4C78E281-F596-4ECB-979A-89D89452AAD7}"/>
          </ac:grpSpMkLst>
        </pc:grpChg>
        <pc:grpChg chg="add del">
          <ac:chgData name="francisco emmanuel muñoz guajardo" userId="ef0973eeacfc39aa" providerId="LiveId" clId="{128C162F-C11D-453A-820C-0EBB484AFABF}" dt="2018-07-04T00:30:48.273" v="643" actId="26606"/>
          <ac:grpSpMkLst>
            <pc:docMk/>
            <pc:sldMk cId="1248083028" sldId="267"/>
            <ac:grpSpMk id="159" creationId="{AB86F577-8905-4B21-8AF3-C1BB3433775D}"/>
          </ac:grpSpMkLst>
        </pc:grpChg>
        <pc:grpChg chg="add del">
          <ac:chgData name="francisco emmanuel muñoz guajardo" userId="ef0973eeacfc39aa" providerId="LiveId" clId="{128C162F-C11D-453A-820C-0EBB484AFABF}" dt="2018-07-04T00:30:48.273" v="643" actId="26606"/>
          <ac:grpSpMkLst>
            <pc:docMk/>
            <pc:sldMk cId="1248083028" sldId="267"/>
            <ac:grpSpMk id="161" creationId="{A04CF5AE-1525-458C-805A-277612287C4F}"/>
          </ac:grpSpMkLst>
        </pc:grpChg>
        <pc:grpChg chg="add del">
          <ac:chgData name="francisco emmanuel muñoz guajardo" userId="ef0973eeacfc39aa" providerId="LiveId" clId="{128C162F-C11D-453A-820C-0EBB484AFABF}" dt="2018-07-04T00:30:49.809" v="645" actId="26606"/>
          <ac:grpSpMkLst>
            <pc:docMk/>
            <pc:sldMk cId="1248083028" sldId="267"/>
            <ac:grpSpMk id="166" creationId="{9795E515-5F57-431F-9A0D-3A0419DF7572}"/>
          </ac:grpSpMkLst>
        </pc:grpChg>
        <pc:grpChg chg="add del">
          <ac:chgData name="francisco emmanuel muñoz guajardo" userId="ef0973eeacfc39aa" providerId="LiveId" clId="{128C162F-C11D-453A-820C-0EBB484AFABF}" dt="2018-07-04T00:30:51.672" v="647" actId="26606"/>
          <ac:grpSpMkLst>
            <pc:docMk/>
            <pc:sldMk cId="1248083028" sldId="267"/>
            <ac:grpSpMk id="170" creationId="{9795E515-5F57-431F-9A0D-3A0419DF7572}"/>
          </ac:grpSpMkLst>
        </pc:grpChg>
        <pc:grpChg chg="add del">
          <ac:chgData name="francisco emmanuel muñoz guajardo" userId="ef0973eeacfc39aa" providerId="LiveId" clId="{128C162F-C11D-453A-820C-0EBB484AFABF}" dt="2018-07-04T00:30:51.672" v="647" actId="26606"/>
          <ac:grpSpMkLst>
            <pc:docMk/>
            <pc:sldMk cId="1248083028" sldId="267"/>
            <ac:grpSpMk id="171" creationId="{1351B104-9B78-4A2B-B970-FA8ABE1CE12D}"/>
          </ac:grpSpMkLst>
        </pc:grpChg>
        <pc:grpChg chg="add del">
          <ac:chgData name="francisco emmanuel muñoz guajardo" userId="ef0973eeacfc39aa" providerId="LiveId" clId="{128C162F-C11D-453A-820C-0EBB484AFABF}" dt="2018-07-04T00:30:51.672" v="647" actId="26606"/>
          <ac:grpSpMkLst>
            <pc:docMk/>
            <pc:sldMk cId="1248083028" sldId="267"/>
            <ac:grpSpMk id="173" creationId="{D4116A08-770E-4DC3-AAB6-E3E8E6CEC832}"/>
          </ac:grpSpMkLst>
        </pc:grpChg>
        <pc:grpChg chg="add del">
          <ac:chgData name="francisco emmanuel muñoz guajardo" userId="ef0973eeacfc39aa" providerId="LiveId" clId="{128C162F-C11D-453A-820C-0EBB484AFABF}" dt="2018-07-04T00:30:51.672" v="647" actId="26606"/>
          <ac:grpSpMkLst>
            <pc:docMk/>
            <pc:sldMk cId="1248083028" sldId="267"/>
            <ac:grpSpMk id="175" creationId="{77EB1C59-16D1-4C5E-9775-50CB40E022FE}"/>
          </ac:grpSpMkLst>
        </pc:grpChg>
        <pc:grpChg chg="add">
          <ac:chgData name="francisco emmanuel muñoz guajardo" userId="ef0973eeacfc39aa" providerId="LiveId" clId="{128C162F-C11D-453A-820C-0EBB484AFABF}" dt="2018-07-04T00:30:51.832" v="648" actId="26606"/>
          <ac:grpSpMkLst>
            <pc:docMk/>
            <pc:sldMk cId="1248083028" sldId="267"/>
            <ac:grpSpMk id="181" creationId="{AB86F577-8905-4B21-8AF3-C1BB3433775D}"/>
          </ac:grpSpMkLst>
        </pc:grpChg>
        <pc:grpChg chg="add">
          <ac:chgData name="francisco emmanuel muñoz guajardo" userId="ef0973eeacfc39aa" providerId="LiveId" clId="{128C162F-C11D-453A-820C-0EBB484AFABF}" dt="2018-07-04T00:30:51.832" v="648" actId="26606"/>
          <ac:grpSpMkLst>
            <pc:docMk/>
            <pc:sldMk cId="1248083028" sldId="267"/>
            <ac:grpSpMk id="184" creationId="{866FCB64-0A37-46EB-8A9B-EC0C4C000AA4}"/>
          </ac:grpSpMkLst>
        </pc:grpChg>
        <pc:picChg chg="mod">
          <ac:chgData name="francisco emmanuel muñoz guajardo" userId="ef0973eeacfc39aa" providerId="LiveId" clId="{128C162F-C11D-453A-820C-0EBB484AFABF}" dt="2018-07-04T00:30:51.832" v="648" actId="26606"/>
          <ac:picMkLst>
            <pc:docMk/>
            <pc:sldMk cId="1248083028" sldId="267"/>
            <ac:picMk id="4" creationId="{296E4ECC-E47F-4A76-89BB-CB77FF3AB975}"/>
          </ac:picMkLst>
        </pc:picChg>
        <pc:picChg chg="add del">
          <ac:chgData name="francisco emmanuel muñoz guajardo" userId="ef0973eeacfc39aa" providerId="LiveId" clId="{128C162F-C11D-453A-820C-0EBB484AFABF}" dt="2018-07-04T00:30:26.640" v="635" actId="26606"/>
          <ac:picMkLst>
            <pc:docMk/>
            <pc:sldMk cId="1248083028" sldId="267"/>
            <ac:picMk id="9" creationId="{678E285C-BE9E-45B7-A3EE-B9792DAE9917}"/>
          </ac:picMkLst>
        </pc:picChg>
        <pc:picChg chg="add del">
          <ac:chgData name="francisco emmanuel muñoz guajardo" userId="ef0973eeacfc39aa" providerId="LiveId" clId="{128C162F-C11D-453A-820C-0EBB484AFABF}" dt="2018-07-04T00:30:26.640" v="635" actId="26606"/>
          <ac:picMkLst>
            <pc:docMk/>
            <pc:sldMk cId="1248083028" sldId="267"/>
            <ac:picMk id="69" creationId="{BDEA11A5-20BA-4650-A324-47C0465FF5A4}"/>
          </ac:picMkLst>
        </pc:picChg>
        <pc:picChg chg="add del">
          <ac:chgData name="francisco emmanuel muñoz guajardo" userId="ef0973eeacfc39aa" providerId="LiveId" clId="{128C162F-C11D-453A-820C-0EBB484AFABF}" dt="2018-07-04T00:30:48.273" v="643" actId="26606"/>
          <ac:picMkLst>
            <pc:docMk/>
            <pc:sldMk cId="1248083028" sldId="267"/>
            <ac:picMk id="125" creationId="{EE045C80-5D28-4F64-9892-322DA1D2378F}"/>
          </ac:picMkLst>
        </pc:picChg>
        <pc:picChg chg="add del">
          <ac:chgData name="francisco emmanuel muñoz guajardo" userId="ef0973eeacfc39aa" providerId="LiveId" clId="{128C162F-C11D-453A-820C-0EBB484AFABF}" dt="2018-07-04T00:30:29.260" v="637" actId="26606"/>
          <ac:picMkLst>
            <pc:docMk/>
            <pc:sldMk cId="1248083028" sldId="267"/>
            <ac:picMk id="129" creationId="{50C065C3-0FE3-4452-B765-CB05BBB2A983}"/>
          </ac:picMkLst>
        </pc:picChg>
        <pc:picChg chg="add del">
          <ac:chgData name="francisco emmanuel muñoz guajardo" userId="ef0973eeacfc39aa" providerId="LiveId" clId="{128C162F-C11D-453A-820C-0EBB484AFABF}" dt="2018-07-04T00:30:34.392" v="639" actId="26606"/>
          <ac:picMkLst>
            <pc:docMk/>
            <pc:sldMk cId="1248083028" sldId="267"/>
            <ac:picMk id="138" creationId="{50C065C3-0FE3-4452-B765-CB05BBB2A983}"/>
          </ac:picMkLst>
        </pc:picChg>
        <pc:picChg chg="add del">
          <ac:chgData name="francisco emmanuel muñoz guajardo" userId="ef0973eeacfc39aa" providerId="LiveId" clId="{128C162F-C11D-453A-820C-0EBB484AFABF}" dt="2018-07-04T00:30:37.452" v="641" actId="26606"/>
          <ac:picMkLst>
            <pc:docMk/>
            <pc:sldMk cId="1248083028" sldId="267"/>
            <ac:picMk id="148" creationId="{50C065C3-0FE3-4452-B765-CB05BBB2A983}"/>
          </ac:picMkLst>
        </pc:picChg>
        <pc:picChg chg="add del">
          <ac:chgData name="francisco emmanuel muñoz guajardo" userId="ef0973eeacfc39aa" providerId="LiveId" clId="{128C162F-C11D-453A-820C-0EBB484AFABF}" dt="2018-07-04T00:30:48.273" v="643" actId="26606"/>
          <ac:picMkLst>
            <pc:docMk/>
            <pc:sldMk cId="1248083028" sldId="267"/>
            <ac:picMk id="158" creationId="{678E285C-BE9E-45B7-A3EE-B9792DAE9917}"/>
          </ac:picMkLst>
        </pc:picChg>
        <pc:picChg chg="add del">
          <ac:chgData name="francisco emmanuel muñoz guajardo" userId="ef0973eeacfc39aa" providerId="LiveId" clId="{128C162F-C11D-453A-820C-0EBB484AFABF}" dt="2018-07-04T00:30:49.809" v="645" actId="26606"/>
          <ac:picMkLst>
            <pc:docMk/>
            <pc:sldMk cId="1248083028" sldId="267"/>
            <ac:picMk id="165" creationId="{50C065C3-0FE3-4452-B765-CB05BBB2A983}"/>
          </ac:picMkLst>
        </pc:picChg>
        <pc:picChg chg="add del">
          <ac:chgData name="francisco emmanuel muñoz guajardo" userId="ef0973eeacfc39aa" providerId="LiveId" clId="{128C162F-C11D-453A-820C-0EBB484AFABF}" dt="2018-07-04T00:30:51.672" v="647" actId="26606"/>
          <ac:picMkLst>
            <pc:docMk/>
            <pc:sldMk cId="1248083028" sldId="267"/>
            <ac:picMk id="169" creationId="{50C065C3-0FE3-4452-B765-CB05BBB2A983}"/>
          </ac:picMkLst>
        </pc:picChg>
        <pc:picChg chg="add">
          <ac:chgData name="francisco emmanuel muñoz guajardo" userId="ef0973eeacfc39aa" providerId="LiveId" clId="{128C162F-C11D-453A-820C-0EBB484AFABF}" dt="2018-07-04T00:30:51.832" v="648" actId="26606"/>
          <ac:picMkLst>
            <pc:docMk/>
            <pc:sldMk cId="1248083028" sldId="267"/>
            <ac:picMk id="180" creationId="{678E285C-BE9E-45B7-A3EE-B9792DAE9917}"/>
          </ac:picMkLst>
        </pc:picChg>
        <pc:picChg chg="add">
          <ac:chgData name="francisco emmanuel muñoz guajardo" userId="ef0973eeacfc39aa" providerId="LiveId" clId="{128C162F-C11D-453A-820C-0EBB484AFABF}" dt="2018-07-04T00:30:51.832" v="648" actId="26606"/>
          <ac:picMkLst>
            <pc:docMk/>
            <pc:sldMk cId="1248083028" sldId="267"/>
            <ac:picMk id="183" creationId="{BDEA11A5-20BA-4650-A324-47C0465FF5A4}"/>
          </ac:picMkLst>
        </pc:picChg>
      </pc:sldChg>
      <pc:sldChg chg="addSp modSp mod setBg">
        <pc:chgData name="francisco emmanuel muñoz guajardo" userId="ef0973eeacfc39aa" providerId="LiveId" clId="{128C162F-C11D-453A-820C-0EBB484AFABF}" dt="2018-07-04T17:49:47.988" v="1389" actId="1076"/>
        <pc:sldMkLst>
          <pc:docMk/>
          <pc:sldMk cId="830672556" sldId="268"/>
        </pc:sldMkLst>
        <pc:spChg chg="mod ord">
          <ac:chgData name="francisco emmanuel muñoz guajardo" userId="ef0973eeacfc39aa" providerId="LiveId" clId="{128C162F-C11D-453A-820C-0EBB484AFABF}" dt="2018-07-04T03:54:56.081" v="1108" actId="1076"/>
          <ac:spMkLst>
            <pc:docMk/>
            <pc:sldMk cId="830672556" sldId="268"/>
            <ac:spMk id="2" creationId="{8EADBE4E-0BBE-459B-B1B3-6A67FAEB0255}"/>
          </ac:spMkLst>
        </pc:spChg>
        <pc:spChg chg="add mod">
          <ac:chgData name="francisco emmanuel muñoz guajardo" userId="ef0973eeacfc39aa" providerId="LiveId" clId="{128C162F-C11D-453A-820C-0EBB484AFABF}" dt="2018-07-04T17:49:47.988" v="1389" actId="1076"/>
          <ac:spMkLst>
            <pc:docMk/>
            <pc:sldMk cId="830672556" sldId="268"/>
            <ac:spMk id="5" creationId="{70C33F7A-DBDC-43FD-A6EB-2D89108A0078}"/>
          </ac:spMkLst>
        </pc:spChg>
        <pc:spChg chg="add">
          <ac:chgData name="francisco emmanuel muñoz guajardo" userId="ef0973eeacfc39aa" providerId="LiveId" clId="{128C162F-C11D-453A-820C-0EBB484AFABF}" dt="2018-07-04T00:29:55.837" v="633" actId="26606"/>
          <ac:spMkLst>
            <pc:docMk/>
            <pc:sldMk cId="830672556" sldId="268"/>
            <ac:spMk id="67" creationId="{01958E0A-0BC1-424F-9B41-D614FC13A47E}"/>
          </ac:spMkLst>
        </pc:spChg>
        <pc:grpChg chg="add">
          <ac:chgData name="francisco emmanuel muñoz guajardo" userId="ef0973eeacfc39aa" providerId="LiveId" clId="{128C162F-C11D-453A-820C-0EBB484AFABF}" dt="2018-07-04T00:29:55.837" v="633" actId="26606"/>
          <ac:grpSpMkLst>
            <pc:docMk/>
            <pc:sldMk cId="830672556" sldId="268"/>
            <ac:grpSpMk id="11" creationId="{9795E515-5F57-431F-9A0D-3A0419DF7572}"/>
          </ac:grpSpMkLst>
        </pc:grpChg>
        <pc:picChg chg="mod">
          <ac:chgData name="francisco emmanuel muñoz guajardo" userId="ef0973eeacfc39aa" providerId="LiveId" clId="{128C162F-C11D-453A-820C-0EBB484AFABF}" dt="2018-07-04T17:48:17.278" v="1294" actId="1076"/>
          <ac:picMkLst>
            <pc:docMk/>
            <pc:sldMk cId="830672556" sldId="268"/>
            <ac:picMk id="3" creationId="{7D2270B8-0E39-4CB5-B738-135B53377DD6}"/>
          </ac:picMkLst>
        </pc:picChg>
        <pc:picChg chg="mod">
          <ac:chgData name="francisco emmanuel muñoz guajardo" userId="ef0973eeacfc39aa" providerId="LiveId" clId="{128C162F-C11D-453A-820C-0EBB484AFABF}" dt="2018-07-04T17:48:08.518" v="1289" actId="1076"/>
          <ac:picMkLst>
            <pc:docMk/>
            <pc:sldMk cId="830672556" sldId="268"/>
            <ac:picMk id="4" creationId="{3672CBB8-8C26-4463-89AA-3852C978E2AE}"/>
          </ac:picMkLst>
        </pc:picChg>
        <pc:picChg chg="add">
          <ac:chgData name="francisco emmanuel muñoz guajardo" userId="ef0973eeacfc39aa" providerId="LiveId" clId="{128C162F-C11D-453A-820C-0EBB484AFABF}" dt="2018-07-04T00:29:55.837" v="633" actId="26606"/>
          <ac:picMkLst>
            <pc:docMk/>
            <pc:sldMk cId="830672556" sldId="268"/>
            <ac:picMk id="9" creationId="{50C065C3-0FE3-4452-B765-CB05BBB2A983}"/>
          </ac:picMkLst>
        </pc:picChg>
      </pc:sldChg>
      <pc:sldChg chg="modSp">
        <pc:chgData name="francisco emmanuel muñoz guajardo" userId="ef0973eeacfc39aa" providerId="LiveId" clId="{128C162F-C11D-453A-820C-0EBB484AFABF}" dt="2018-07-04T00:18:17.460" v="577" actId="1076"/>
        <pc:sldMkLst>
          <pc:docMk/>
          <pc:sldMk cId="964687636" sldId="269"/>
        </pc:sldMkLst>
        <pc:spChg chg="mod">
          <ac:chgData name="francisco emmanuel muñoz guajardo" userId="ef0973eeacfc39aa" providerId="LiveId" clId="{128C162F-C11D-453A-820C-0EBB484AFABF}" dt="2018-07-04T00:18:17.460" v="577" actId="1076"/>
          <ac:spMkLst>
            <pc:docMk/>
            <pc:sldMk cId="964687636" sldId="269"/>
            <ac:spMk id="2" creationId="{2580EC91-CBA5-43B8-A201-04E76DA1415A}"/>
          </ac:spMkLst>
        </pc:spChg>
        <pc:picChg chg="mod">
          <ac:chgData name="francisco emmanuel muñoz guajardo" userId="ef0973eeacfc39aa" providerId="LiveId" clId="{128C162F-C11D-453A-820C-0EBB484AFABF}" dt="2018-07-04T00:17:40.477" v="571" actId="1076"/>
          <ac:picMkLst>
            <pc:docMk/>
            <pc:sldMk cId="964687636" sldId="269"/>
            <ac:picMk id="4" creationId="{EC2EA8EB-4257-4600-B378-65E3B6C13AFD}"/>
          </ac:picMkLst>
        </pc:picChg>
        <pc:picChg chg="mod">
          <ac:chgData name="francisco emmanuel muñoz guajardo" userId="ef0973eeacfc39aa" providerId="LiveId" clId="{128C162F-C11D-453A-820C-0EBB484AFABF}" dt="2018-07-04T00:17:50.556" v="574" actId="1076"/>
          <ac:picMkLst>
            <pc:docMk/>
            <pc:sldMk cId="964687636" sldId="269"/>
            <ac:picMk id="6" creationId="{FFA9BEDE-3E84-4E69-9A24-880E42568D5E}"/>
          </ac:picMkLst>
        </pc:picChg>
        <pc:picChg chg="mod">
          <ac:chgData name="francisco emmanuel muñoz guajardo" userId="ef0973eeacfc39aa" providerId="LiveId" clId="{128C162F-C11D-453A-820C-0EBB484AFABF}" dt="2018-07-04T00:17:32.456" v="569" actId="1076"/>
          <ac:picMkLst>
            <pc:docMk/>
            <pc:sldMk cId="964687636" sldId="269"/>
            <ac:picMk id="8" creationId="{38B39B63-B1EA-45F8-AB38-058520C7BF6B}"/>
          </ac:picMkLst>
        </pc:picChg>
        <pc:picChg chg="mod">
          <ac:chgData name="francisco emmanuel muñoz guajardo" userId="ef0973eeacfc39aa" providerId="LiveId" clId="{128C162F-C11D-453A-820C-0EBB484AFABF}" dt="2018-07-04T00:17:28.590" v="567" actId="1076"/>
          <ac:picMkLst>
            <pc:docMk/>
            <pc:sldMk cId="964687636" sldId="269"/>
            <ac:picMk id="10" creationId="{483BA90E-04A2-45F6-8DAF-40A719A8A6A5}"/>
          </ac:picMkLst>
        </pc:picChg>
      </pc:sldChg>
      <pc:sldChg chg="addSp delSp modSp add">
        <pc:chgData name="francisco emmanuel muñoz guajardo" userId="ef0973eeacfc39aa" providerId="LiveId" clId="{128C162F-C11D-453A-820C-0EBB484AFABF}" dt="2018-07-04T18:04:05.568" v="1595" actId="207"/>
        <pc:sldMkLst>
          <pc:docMk/>
          <pc:sldMk cId="3335777237" sldId="270"/>
        </pc:sldMkLst>
        <pc:spChg chg="mod">
          <ac:chgData name="francisco emmanuel muñoz guajardo" userId="ef0973eeacfc39aa" providerId="LiveId" clId="{128C162F-C11D-453A-820C-0EBB484AFABF}" dt="2018-07-04T17:54:11.543" v="1462" actId="20577"/>
          <ac:spMkLst>
            <pc:docMk/>
            <pc:sldMk cId="3335777237" sldId="270"/>
            <ac:spMk id="2" creationId="{DA778CCD-4362-4849-84C3-3809565123CA}"/>
          </ac:spMkLst>
        </pc:spChg>
        <pc:spChg chg="del">
          <ac:chgData name="francisco emmanuel muñoz guajardo" userId="ef0973eeacfc39aa" providerId="LiveId" clId="{128C162F-C11D-453A-820C-0EBB484AFABF}" dt="2018-07-04T17:51:08.475" v="1397" actId="478"/>
          <ac:spMkLst>
            <pc:docMk/>
            <pc:sldMk cId="3335777237" sldId="270"/>
            <ac:spMk id="3" creationId="{3897C859-E21B-4C7B-B819-D1D5D0F7A943}"/>
          </ac:spMkLst>
        </pc:spChg>
        <pc:spChg chg="add del mod">
          <ac:chgData name="francisco emmanuel muñoz guajardo" userId="ef0973eeacfc39aa" providerId="LiveId" clId="{128C162F-C11D-453A-820C-0EBB484AFABF}" dt="2018-07-04T17:52:19.698" v="1426" actId="478"/>
          <ac:spMkLst>
            <pc:docMk/>
            <pc:sldMk cId="3335777237" sldId="270"/>
            <ac:spMk id="5" creationId="{77E56C81-3F04-4A9C-A1C1-6DCC849519BF}"/>
          </ac:spMkLst>
        </pc:spChg>
        <pc:spChg chg="add mod">
          <ac:chgData name="francisco emmanuel muñoz guajardo" userId="ef0973eeacfc39aa" providerId="LiveId" clId="{128C162F-C11D-453A-820C-0EBB484AFABF}" dt="2018-07-04T17:53:21.231" v="1443" actId="1076"/>
          <ac:spMkLst>
            <pc:docMk/>
            <pc:sldMk cId="3335777237" sldId="270"/>
            <ac:spMk id="6" creationId="{FE6D5E70-DE56-4DAB-8DC7-C1A42502095C}"/>
          </ac:spMkLst>
        </pc:spChg>
        <pc:spChg chg="add mod">
          <ac:chgData name="francisco emmanuel muñoz guajardo" userId="ef0973eeacfc39aa" providerId="LiveId" clId="{128C162F-C11D-453A-820C-0EBB484AFABF}" dt="2018-07-04T17:54:23.881" v="1471" actId="1076"/>
          <ac:spMkLst>
            <pc:docMk/>
            <pc:sldMk cId="3335777237" sldId="270"/>
            <ac:spMk id="9" creationId="{1700E3E3-3472-4D96-BD25-A6E0847F52F8}"/>
          </ac:spMkLst>
        </pc:spChg>
        <pc:spChg chg="add mod">
          <ac:chgData name="francisco emmanuel muñoz guajardo" userId="ef0973eeacfc39aa" providerId="LiveId" clId="{128C162F-C11D-453A-820C-0EBB484AFABF}" dt="2018-07-04T17:55:26.923" v="1500" actId="1076"/>
          <ac:spMkLst>
            <pc:docMk/>
            <pc:sldMk cId="3335777237" sldId="270"/>
            <ac:spMk id="10" creationId="{94408ACF-6CF0-4436-A101-31A21BB84F96}"/>
          </ac:spMkLst>
        </pc:spChg>
        <pc:spChg chg="add mod">
          <ac:chgData name="francisco emmanuel muñoz guajardo" userId="ef0973eeacfc39aa" providerId="LiveId" clId="{128C162F-C11D-453A-820C-0EBB484AFABF}" dt="2018-07-04T17:56:39.635" v="1526" actId="1076"/>
          <ac:spMkLst>
            <pc:docMk/>
            <pc:sldMk cId="3335777237" sldId="270"/>
            <ac:spMk id="11" creationId="{AA40DB3A-7614-4424-92B6-6B953D637725}"/>
          </ac:spMkLst>
        </pc:spChg>
        <pc:spChg chg="add mod">
          <ac:chgData name="francisco emmanuel muñoz guajardo" userId="ef0973eeacfc39aa" providerId="LiveId" clId="{128C162F-C11D-453A-820C-0EBB484AFABF}" dt="2018-07-04T18:00:48.828" v="1585" actId="1076"/>
          <ac:spMkLst>
            <pc:docMk/>
            <pc:sldMk cId="3335777237" sldId="270"/>
            <ac:spMk id="12" creationId="{3A32C58E-E439-44FE-864C-BF9827B8D3B2}"/>
          </ac:spMkLst>
        </pc:spChg>
        <pc:spChg chg="add mod">
          <ac:chgData name="francisco emmanuel muñoz guajardo" userId="ef0973eeacfc39aa" providerId="LiveId" clId="{128C162F-C11D-453A-820C-0EBB484AFABF}" dt="2018-07-04T18:04:05.568" v="1595" actId="207"/>
          <ac:spMkLst>
            <pc:docMk/>
            <pc:sldMk cId="3335777237" sldId="270"/>
            <ac:spMk id="31" creationId="{23D38F4C-8CAB-45B5-BD5C-7D0F3D089313}"/>
          </ac:spMkLst>
        </pc:spChg>
        <pc:picChg chg="add mod">
          <ac:chgData name="francisco emmanuel muñoz guajardo" userId="ef0973eeacfc39aa" providerId="LiveId" clId="{128C162F-C11D-453A-820C-0EBB484AFABF}" dt="2018-07-04T17:51:34.918" v="1422" actId="1076"/>
          <ac:picMkLst>
            <pc:docMk/>
            <pc:sldMk cId="3335777237" sldId="270"/>
            <ac:picMk id="4" creationId="{A89A7C95-B333-4DD2-B48A-ED38E1398B20}"/>
          </ac:picMkLst>
        </pc:picChg>
        <pc:cxnChg chg="add del mod">
          <ac:chgData name="francisco emmanuel muñoz guajardo" userId="ef0973eeacfc39aa" providerId="LiveId" clId="{128C162F-C11D-453A-820C-0EBB484AFABF}" dt="2018-07-04T17:53:36.118" v="1445" actId="478"/>
          <ac:cxnSpMkLst>
            <pc:docMk/>
            <pc:sldMk cId="3335777237" sldId="270"/>
            <ac:cxnSpMk id="8" creationId="{6ED3FD22-A05B-4C87-9F3E-10F5934F0DF2}"/>
          </ac:cxnSpMkLst>
        </pc:cxnChg>
        <pc:cxnChg chg="add mod">
          <ac:chgData name="francisco emmanuel muñoz guajardo" userId="ef0973eeacfc39aa" providerId="LiveId" clId="{128C162F-C11D-453A-820C-0EBB484AFABF}" dt="2018-07-04T17:58:31.131" v="1569" actId="13822"/>
          <ac:cxnSpMkLst>
            <pc:docMk/>
            <pc:sldMk cId="3335777237" sldId="270"/>
            <ac:cxnSpMk id="14" creationId="{54ACC0E7-765A-470E-B1C4-3B8D787826A9}"/>
          </ac:cxnSpMkLst>
        </pc:cxnChg>
        <pc:cxnChg chg="add mod">
          <ac:chgData name="francisco emmanuel muñoz guajardo" userId="ef0973eeacfc39aa" providerId="LiveId" clId="{128C162F-C11D-453A-820C-0EBB484AFABF}" dt="2018-07-04T17:58:56.011" v="1572" actId="208"/>
          <ac:cxnSpMkLst>
            <pc:docMk/>
            <pc:sldMk cId="3335777237" sldId="270"/>
            <ac:cxnSpMk id="16" creationId="{670716F6-D981-4B27-B175-9E9209C2B78A}"/>
          </ac:cxnSpMkLst>
        </pc:cxnChg>
        <pc:cxnChg chg="add del mod">
          <ac:chgData name="francisco emmanuel muñoz guajardo" userId="ef0973eeacfc39aa" providerId="LiveId" clId="{128C162F-C11D-453A-820C-0EBB484AFABF}" dt="2018-07-04T17:59:04.652" v="1574" actId="478"/>
          <ac:cxnSpMkLst>
            <pc:docMk/>
            <pc:sldMk cId="3335777237" sldId="270"/>
            <ac:cxnSpMk id="18" creationId="{7CE93B2C-0C14-401C-AB3B-1F7F21E8D980}"/>
          </ac:cxnSpMkLst>
        </pc:cxnChg>
        <pc:cxnChg chg="add mod">
          <ac:chgData name="francisco emmanuel muñoz guajardo" userId="ef0973eeacfc39aa" providerId="LiveId" clId="{128C162F-C11D-453A-820C-0EBB484AFABF}" dt="2018-07-04T18:01:16.999" v="1588" actId="13822"/>
          <ac:cxnSpMkLst>
            <pc:docMk/>
            <pc:sldMk cId="3335777237" sldId="270"/>
            <ac:cxnSpMk id="20" creationId="{58829ABC-8EA2-425B-9EE6-33B580D628BF}"/>
          </ac:cxnSpMkLst>
        </pc:cxnChg>
        <pc:cxnChg chg="add mod">
          <ac:chgData name="francisco emmanuel muñoz guajardo" userId="ef0973eeacfc39aa" providerId="LiveId" clId="{128C162F-C11D-453A-820C-0EBB484AFABF}" dt="2018-07-04T18:01:22.929" v="1590" actId="13822"/>
          <ac:cxnSpMkLst>
            <pc:docMk/>
            <pc:sldMk cId="3335777237" sldId="270"/>
            <ac:cxnSpMk id="22" creationId="{0FF6AE40-8A93-4200-AF85-AFBE091B0862}"/>
          </ac:cxnSpMkLst>
        </pc:cxnChg>
        <pc:cxnChg chg="add mod">
          <ac:chgData name="francisco emmanuel muñoz guajardo" userId="ef0973eeacfc39aa" providerId="LiveId" clId="{128C162F-C11D-453A-820C-0EBB484AFABF}" dt="2018-07-04T18:01:19.662" v="1589" actId="13822"/>
          <ac:cxnSpMkLst>
            <pc:docMk/>
            <pc:sldMk cId="3335777237" sldId="270"/>
            <ac:cxnSpMk id="28" creationId="{2B39F55B-7CAE-40D7-B09D-2CEE4E32D3B5}"/>
          </ac:cxnSpMkLst>
        </pc:cxnChg>
      </pc:sldChg>
    </pc:docChg>
  </pc:docChgLst>
  <pc:docChgLst>
    <pc:chgData name="Usuario invitado" providerId="Windows Live" clId="Web-{913FD387-DE9C-48B4-A7C8-FDA8F57EA0BA}"/>
    <pc:docChg chg="modSld">
      <pc:chgData name="Usuario invitado" userId="" providerId="Windows Live" clId="Web-{913FD387-DE9C-48B4-A7C8-FDA8F57EA0BA}" dt="2018-07-03T23:28:12.184" v="10" actId="1076"/>
      <pc:docMkLst>
        <pc:docMk/>
      </pc:docMkLst>
      <pc:sldChg chg="modSp">
        <pc:chgData name="Usuario invitado" userId="" providerId="Windows Live" clId="Web-{913FD387-DE9C-48B4-A7C8-FDA8F57EA0BA}" dt="2018-07-03T23:28:12.184" v="10" actId="1076"/>
        <pc:sldMkLst>
          <pc:docMk/>
          <pc:sldMk cId="1310238277" sldId="256"/>
        </pc:sldMkLst>
        <pc:spChg chg="mod">
          <ac:chgData name="Usuario invitado" userId="" providerId="Windows Live" clId="Web-{913FD387-DE9C-48B4-A7C8-FDA8F57EA0BA}" dt="2018-07-03T23:28:06.402" v="8" actId="1076"/>
          <ac:spMkLst>
            <pc:docMk/>
            <pc:sldMk cId="1310238277" sldId="256"/>
            <ac:spMk id="2" creationId="{AD8B158E-9DAE-4036-A31D-B5CFB1933CF9}"/>
          </ac:spMkLst>
        </pc:spChg>
        <pc:spChg chg="mod">
          <ac:chgData name="Usuario invitado" userId="" providerId="Windows Live" clId="Web-{913FD387-DE9C-48B4-A7C8-FDA8F57EA0BA}" dt="2018-07-03T23:28:02.480" v="7" actId="1076"/>
          <ac:spMkLst>
            <pc:docMk/>
            <pc:sldMk cId="1310238277" sldId="256"/>
            <ac:spMk id="3" creationId="{5F62DC1C-8C8E-4103-AB82-B99B6798E2C7}"/>
          </ac:spMkLst>
        </pc:spChg>
        <pc:picChg chg="mod">
          <ac:chgData name="Usuario invitado" userId="" providerId="Windows Live" clId="Web-{913FD387-DE9C-48B4-A7C8-FDA8F57EA0BA}" dt="2018-07-03T23:27:54.448" v="5" actId="1076"/>
          <ac:picMkLst>
            <pc:docMk/>
            <pc:sldMk cId="1310238277" sldId="256"/>
            <ac:picMk id="13" creationId="{BD074FCF-F3B1-4E30-9A9D-AFA01829760C}"/>
          </ac:picMkLst>
        </pc:picChg>
        <pc:picChg chg="mod">
          <ac:chgData name="Usuario invitado" userId="" providerId="Windows Live" clId="Web-{913FD387-DE9C-48B4-A7C8-FDA8F57EA0BA}" dt="2018-07-03T23:28:12.184" v="10" actId="1076"/>
          <ac:picMkLst>
            <pc:docMk/>
            <pc:sldMk cId="1310238277" sldId="256"/>
            <ac:picMk id="1028" creationId="{36DF6202-9163-4D37-82FD-E7A194463F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16384-9B06-4E51-A058-AFAA8530B71C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402D0-34C1-43EC-870C-BD892D2216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23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parte se puede hablar de la forma piramidal y cómo es más factible para amortiguar golpes, además de ser una estructura muy simple</a:t>
            </a:r>
          </a:p>
          <a:p>
            <a:r>
              <a:rPr lang="es-CL" dirty="0"/>
              <a:t>También la simplicidad del arma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402D0-34C1-43EC-870C-BD892D2216B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708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7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63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47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1669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5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78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42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49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4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2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5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3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8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8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40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D074FCF-F3B1-4E30-9A9D-AFA01829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64" y="571185"/>
            <a:ext cx="4421350" cy="97925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8B158E-9DAE-4036-A31D-B5CFB1933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626" y="675938"/>
            <a:ext cx="6163022" cy="1301673"/>
          </a:xfrm>
        </p:spPr>
        <p:txBody>
          <a:bodyPr>
            <a:normAutofit/>
          </a:bodyPr>
          <a:lstStyle/>
          <a:p>
            <a:r>
              <a:rPr lang="es-CL" sz="8000" err="1"/>
              <a:t>Battlebots</a:t>
            </a:r>
            <a:r>
              <a:rPr lang="es-CL" sz="8000"/>
              <a:t>!</a:t>
            </a:r>
            <a:endParaRPr lang="es-ES" sz="80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2DC1C-8C8E-4103-AB82-B99B6798E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8170" y="1878589"/>
            <a:ext cx="5058887" cy="865991"/>
          </a:xfrm>
        </p:spPr>
        <p:txBody>
          <a:bodyPr>
            <a:normAutofit/>
          </a:bodyPr>
          <a:lstStyle/>
          <a:p>
            <a:r>
              <a:rPr lang="es-CL"/>
              <a:t>EI2001-31 Taller de proyecto 2018</a:t>
            </a:r>
            <a:endParaRPr lang="es-ES"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CC86992D-C852-428E-A223-2E64D0510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27932"/>
              </p:ext>
            </p:extLst>
          </p:nvPr>
        </p:nvGraphicFramePr>
        <p:xfrm>
          <a:off x="7600576" y="3434711"/>
          <a:ext cx="4259433" cy="3114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18836">
                  <a:extLst>
                    <a:ext uri="{9D8B030D-6E8A-4147-A177-3AD203B41FA5}">
                      <a16:colId xmlns:a16="http://schemas.microsoft.com/office/drawing/2014/main" val="3259653991"/>
                    </a:ext>
                  </a:extLst>
                </a:gridCol>
                <a:gridCol w="2840597">
                  <a:extLst>
                    <a:ext uri="{9D8B030D-6E8A-4147-A177-3AD203B41FA5}">
                      <a16:colId xmlns:a16="http://schemas.microsoft.com/office/drawing/2014/main" val="40802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CL" b="1"/>
                        <a:t>Profesor(es):</a:t>
                      </a:r>
                      <a:endParaRPr lang="es-E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/>
                        <a:t>Rodrigo Chi D.</a:t>
                      </a:r>
                    </a:p>
                    <a:p>
                      <a:r>
                        <a:rPr lang="es-CL"/>
                        <a:t>Matías Espinoza V.</a:t>
                      </a:r>
                      <a:endParaRPr lang="es-ES"/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7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CL" b="1"/>
                        <a:t>Auxiliar(es):</a:t>
                      </a:r>
                      <a:endParaRPr lang="es-ES" b="1"/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CL" err="1"/>
                        <a:t>Cristobal</a:t>
                      </a:r>
                      <a:r>
                        <a:rPr lang="es-CL"/>
                        <a:t> Mesías D.</a:t>
                      </a:r>
                    </a:p>
                    <a:p>
                      <a:r>
                        <a:rPr lang="es-CL"/>
                        <a:t>María José Alfaro H.</a:t>
                      </a:r>
                    </a:p>
                    <a:p>
                      <a:r>
                        <a:rPr lang="es-CL"/>
                        <a:t>Matías </a:t>
                      </a:r>
                      <a:r>
                        <a:rPr lang="es-CL" err="1"/>
                        <a:t>Mattamala</a:t>
                      </a:r>
                      <a:r>
                        <a:rPr lang="es-CL"/>
                        <a:t> A.</a:t>
                      </a:r>
                      <a:endParaRPr lang="es-E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2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CL" b="1"/>
                        <a:t>Integrantes:</a:t>
                      </a:r>
                      <a:endParaRPr lang="es-E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/>
                        <a:t>Francisco Muñoz</a:t>
                      </a:r>
                    </a:p>
                    <a:p>
                      <a:r>
                        <a:rPr lang="es-CL"/>
                        <a:t>Gary Vidal C.</a:t>
                      </a:r>
                    </a:p>
                    <a:p>
                      <a:r>
                        <a:rPr lang="es-CL"/>
                        <a:t>Paloma Vildoso</a:t>
                      </a:r>
                    </a:p>
                    <a:p>
                      <a:r>
                        <a:rPr lang="es-CL"/>
                        <a:t>Felipe Higuera C.</a:t>
                      </a:r>
                      <a:endParaRPr lang="es-ES"/>
                    </a:p>
                  </a:txBody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53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CL" b="1"/>
                        <a:t>Grupo:</a:t>
                      </a:r>
                      <a:endParaRPr lang="es-E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/>
                        <a:t>3</a:t>
                      </a:r>
                      <a:endParaRPr lang="es-ES"/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9253221"/>
                  </a:ext>
                </a:extLst>
              </a:tr>
            </a:tbl>
          </a:graphicData>
        </a:graphic>
      </p:graphicFrame>
      <p:pic>
        <p:nvPicPr>
          <p:cNvPr id="1028" name="Picture 4" descr="Resultado de imagen para battlebots">
            <a:extLst>
              <a:ext uri="{FF2B5EF4-FFF2-40B4-BE49-F238E27FC236}">
                <a16:creationId xmlns:a16="http://schemas.microsoft.com/office/drawing/2014/main" id="{36DF6202-9163-4D37-82FD-E7A19446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64" y="2871844"/>
            <a:ext cx="6248581" cy="35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F9EB61E-958C-4352-A660-A7268FE395F8}"/>
              </a:ext>
            </a:extLst>
          </p:cNvPr>
          <p:cNvSpPr txBox="1"/>
          <p:nvPr/>
        </p:nvSpPr>
        <p:spPr>
          <a:xfrm>
            <a:off x="9017391" y="2034585"/>
            <a:ext cx="18565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000" dirty="0"/>
              <a:t>“El Diablo”</a:t>
            </a:r>
          </a:p>
        </p:txBody>
      </p:sp>
    </p:spTree>
    <p:extLst>
      <p:ext uri="{BB962C8B-B14F-4D97-AF65-F5344CB8AC3E}">
        <p14:creationId xmlns:p14="http://schemas.microsoft.com/office/powerpoint/2010/main" val="1310238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82" name="Rectangle 66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" name="Group 70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86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texto, pizarra&#10;&#10;Descripción generada con confianza muy alta">
            <a:extLst>
              <a:ext uri="{FF2B5EF4-FFF2-40B4-BE49-F238E27FC236}">
                <a16:creationId xmlns:a16="http://schemas.microsoft.com/office/drawing/2014/main" id="{296E4ECC-E47F-4A76-89BB-CB77FF3AB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745" b="48196"/>
          <a:stretch/>
        </p:blipFill>
        <p:spPr>
          <a:xfrm>
            <a:off x="6421396" y="1741815"/>
            <a:ext cx="4635583" cy="3366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13E089-6156-4D49-B2E4-90511468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736" y="787400"/>
            <a:ext cx="3734941" cy="15525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Bosquejo</a:t>
            </a:r>
            <a:r>
              <a:rPr lang="en-US" sz="4800" dirty="0">
                <a:solidFill>
                  <a:srgbClr val="FFFFFF"/>
                </a:solidFill>
              </a:rPr>
              <a:t> Del </a:t>
            </a:r>
            <a:r>
              <a:rPr lang="en-US" sz="4800" dirty="0" err="1">
                <a:solidFill>
                  <a:srgbClr val="FFFFFF"/>
                </a:solidFill>
              </a:rPr>
              <a:t>algoritmo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F94132-8D28-4CD2-A96C-F576D7C9714A}"/>
              </a:ext>
            </a:extLst>
          </p:cNvPr>
          <p:cNvSpPr txBox="1"/>
          <p:nvPr/>
        </p:nvSpPr>
        <p:spPr>
          <a:xfrm>
            <a:off x="1804989" y="2586365"/>
            <a:ext cx="37349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bg1"/>
                </a:solidFill>
              </a:rPr>
              <a:t>Visualización del programa en el dispositivo móvil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bg1"/>
                </a:solidFill>
              </a:rPr>
              <a:t>Logística del movimiento del robot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83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29136-F64D-481F-8C51-503766E4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862" y="93002"/>
            <a:ext cx="9905998" cy="1478570"/>
          </a:xfrm>
        </p:spPr>
        <p:txBody>
          <a:bodyPr/>
          <a:lstStyle/>
          <a:p>
            <a:r>
              <a:rPr lang="es-ES"/>
              <a:t>Algoritmo de ProgramaciÓn (apk)</a:t>
            </a:r>
          </a:p>
        </p:txBody>
      </p:sp>
      <p:pic>
        <p:nvPicPr>
          <p:cNvPr id="8" name="Imagen 8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EDEE7E30-9ABC-4ED0-8069-8366A178B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721" y="344487"/>
            <a:ext cx="2929276" cy="6261264"/>
          </a:xfrm>
          <a:prstGeom prst="rect">
            <a:avLst/>
          </a:prstGeom>
        </p:spPr>
      </p:pic>
      <p:pic>
        <p:nvPicPr>
          <p:cNvPr id="10" name="Imagen 10" descr="Imagen que contiene captura de pantalla, gráficos vectoriales, mobiliario, imágenes prediseñadas&#10;&#10;Descripción generada con confianza baja">
            <a:extLst>
              <a:ext uri="{FF2B5EF4-FFF2-40B4-BE49-F238E27FC236}">
                <a16:creationId xmlns:a16="http://schemas.microsoft.com/office/drawing/2014/main" id="{78DFAF67-78EA-40DF-B9DC-4E00DC242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" r="-1639" b="49201"/>
          <a:stretch/>
        </p:blipFill>
        <p:spPr>
          <a:xfrm>
            <a:off x="4214875" y="2067891"/>
            <a:ext cx="4027093" cy="3417196"/>
          </a:xfrm>
          <a:prstGeom prst="rect">
            <a:avLst/>
          </a:prstGeom>
        </p:spPr>
      </p:pic>
      <p:pic>
        <p:nvPicPr>
          <p:cNvPr id="14" name="Imagen 14" descr="Imagen que contiene electrónica, sentado, monitor, mostrando&#10;&#10;Descripción generada con confianza alta">
            <a:extLst>
              <a:ext uri="{FF2B5EF4-FFF2-40B4-BE49-F238E27FC236}">
                <a16:creationId xmlns:a16="http://schemas.microsoft.com/office/drawing/2014/main" id="{1ABB006E-03EE-4501-9103-545D116EF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63559">
            <a:off x="8544590" y="1134908"/>
            <a:ext cx="1960698" cy="1960698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E367F739-0B79-46A4-B4CF-92B811D18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197" y="4858388"/>
            <a:ext cx="2257425" cy="1447800"/>
          </a:xfrm>
          <a:prstGeom prst="rect">
            <a:avLst/>
          </a:prstGeom>
        </p:spPr>
      </p:pic>
      <p:pic>
        <p:nvPicPr>
          <p:cNvPr id="9" name="Imagen 12" descr="Imagen que contiene edificio&#10;&#10;Descripción generada con confianza muy alta">
            <a:extLst>
              <a:ext uri="{FF2B5EF4-FFF2-40B4-BE49-F238E27FC236}">
                <a16:creationId xmlns:a16="http://schemas.microsoft.com/office/drawing/2014/main" id="{980D496F-2E60-4473-877A-D5693FA39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256724">
            <a:off x="9930820" y="3140613"/>
            <a:ext cx="1271752" cy="12717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7253CA8-9635-42A9-8F04-E6DF78FA48CF}"/>
              </a:ext>
            </a:extLst>
          </p:cNvPr>
          <p:cNvSpPr txBox="1"/>
          <p:nvPr/>
        </p:nvSpPr>
        <p:spPr>
          <a:xfrm>
            <a:off x="4484914" y="5485087"/>
            <a:ext cx="292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Aplicación desde el celular</a:t>
            </a:r>
          </a:p>
        </p:txBody>
      </p:sp>
    </p:spTree>
    <p:extLst>
      <p:ext uri="{BB962C8B-B14F-4D97-AF65-F5344CB8AC3E}">
        <p14:creationId xmlns:p14="http://schemas.microsoft.com/office/powerpoint/2010/main" val="200401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90047-800C-43C2-91E9-F5FC39ACB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844" y="-70087"/>
            <a:ext cx="9905998" cy="1478570"/>
          </a:xfrm>
        </p:spPr>
        <p:txBody>
          <a:bodyPr/>
          <a:lstStyle/>
          <a:p>
            <a:r>
              <a:rPr lang="es-CL" dirty="0"/>
              <a:t>Algoritmo de la programación (ARDUINO)</a:t>
            </a:r>
            <a:endParaRPr lang="es-ES" dirty="0"/>
          </a:p>
        </p:txBody>
      </p:sp>
      <p:pic>
        <p:nvPicPr>
          <p:cNvPr id="6" name="Imagen 6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1CC0C105-DC71-484A-B558-1BF54285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44" y="1105908"/>
            <a:ext cx="5337234" cy="5469780"/>
          </a:xfrm>
          <a:prstGeom prst="rect">
            <a:avLst/>
          </a:prstGeom>
        </p:spPr>
      </p:pic>
      <p:pic>
        <p:nvPicPr>
          <p:cNvPr id="10" name="Imagen 10" descr="Imagen que contiene electrónica, circuito&#10;&#10;Descripción generada con confianza muy alta">
            <a:extLst>
              <a:ext uri="{FF2B5EF4-FFF2-40B4-BE49-F238E27FC236}">
                <a16:creationId xmlns:a16="http://schemas.microsoft.com/office/drawing/2014/main" id="{47DF5DA1-E48E-429E-B731-BEB290A6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62" y="4492281"/>
            <a:ext cx="2743200" cy="1992943"/>
          </a:xfrm>
          <a:prstGeom prst="rect">
            <a:avLst/>
          </a:prstGeom>
        </p:spPr>
      </p:pic>
      <p:pic>
        <p:nvPicPr>
          <p:cNvPr id="12" name="Imagen 12" descr="Imagen que contiene edificio&#10;&#10;Descripción generada con confianza muy alta">
            <a:extLst>
              <a:ext uri="{FF2B5EF4-FFF2-40B4-BE49-F238E27FC236}">
                <a16:creationId xmlns:a16="http://schemas.microsoft.com/office/drawing/2014/main" id="{4356DB17-46FB-401F-997D-D60AF38B1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73226">
            <a:off x="8953801" y="2835513"/>
            <a:ext cx="1271752" cy="1271752"/>
          </a:xfrm>
          <a:prstGeom prst="rect">
            <a:avLst/>
          </a:prstGeom>
        </p:spPr>
      </p:pic>
      <p:pic>
        <p:nvPicPr>
          <p:cNvPr id="7" name="Imagen 14" descr="Imagen que contiene electrónica, sentado, monitor, mostrando&#10;&#10;Descripción generada con confianza alta">
            <a:extLst>
              <a:ext uri="{FF2B5EF4-FFF2-40B4-BE49-F238E27FC236}">
                <a16:creationId xmlns:a16="http://schemas.microsoft.com/office/drawing/2014/main" id="{93081894-0CF5-4828-9896-C989F59C8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63559">
            <a:off x="6951699" y="1165681"/>
            <a:ext cx="1960698" cy="19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5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0EA50-0361-448A-A5D4-48579C2A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Mejoras para la próxima maqueta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9D6EB9-6161-498C-A996-129129E86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046" y="2097088"/>
            <a:ext cx="7418716" cy="3613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800" dirty="0"/>
              <a:t>Cambiar el control a un joystick </a:t>
            </a:r>
            <a:endParaRPr lang="en-US" sz="2800" dirty="0"/>
          </a:p>
          <a:p>
            <a:r>
              <a:rPr lang="es-ES" sz="2800" dirty="0"/>
              <a:t>Mejorar el levantamiento frontal</a:t>
            </a:r>
          </a:p>
          <a:p>
            <a:r>
              <a:rPr lang="es-ES" sz="2800" dirty="0"/>
              <a:t>La punta del vehículo podría servir como una segunda arma </a:t>
            </a:r>
          </a:p>
          <a:p>
            <a:r>
              <a:rPr lang="es-ES" sz="2800" dirty="0"/>
              <a:t>Interruptor </a:t>
            </a:r>
          </a:p>
          <a:p>
            <a:r>
              <a:rPr lang="es-ES" sz="2800" dirty="0"/>
              <a:t>Bajar la altura del Robot</a:t>
            </a:r>
          </a:p>
          <a:p>
            <a:r>
              <a:rPr lang="es-ES" sz="2800" dirty="0"/>
              <a:t>Poner espuma a artículos electrónicos </a:t>
            </a:r>
          </a:p>
        </p:txBody>
      </p:sp>
      <p:pic>
        <p:nvPicPr>
          <p:cNvPr id="3074" name="Picture 2" descr="Resultado de imagen para mejoras">
            <a:extLst>
              <a:ext uri="{FF2B5EF4-FFF2-40B4-BE49-F238E27FC236}">
                <a16:creationId xmlns:a16="http://schemas.microsoft.com/office/drawing/2014/main" id="{4025AD9A-B8F5-4D41-AC25-19A8743FC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79" y="2537899"/>
            <a:ext cx="4003416" cy="342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91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D074FCF-F3B1-4E30-9A9D-AFA01829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880051"/>
            <a:ext cx="8791575" cy="195612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8B158E-9DAE-4036-A31D-B5CFB1933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508" y="4267329"/>
            <a:ext cx="5796586" cy="1301673"/>
          </a:xfrm>
        </p:spPr>
        <p:txBody>
          <a:bodyPr>
            <a:normAutofit fontScale="90000"/>
          </a:bodyPr>
          <a:lstStyle/>
          <a:p>
            <a:r>
              <a:rPr lang="es-CL"/>
              <a:t>Gracias por su atención!</a:t>
            </a:r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07DF719-0077-435A-9C80-885B871C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34368"/>
              </p:ext>
            </p:extLst>
          </p:nvPr>
        </p:nvGraphicFramePr>
        <p:xfrm>
          <a:off x="6864627" y="3361145"/>
          <a:ext cx="4259433" cy="3114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18836">
                  <a:extLst>
                    <a:ext uri="{9D8B030D-6E8A-4147-A177-3AD203B41FA5}">
                      <a16:colId xmlns:a16="http://schemas.microsoft.com/office/drawing/2014/main" val="3259653991"/>
                    </a:ext>
                  </a:extLst>
                </a:gridCol>
                <a:gridCol w="2840597">
                  <a:extLst>
                    <a:ext uri="{9D8B030D-6E8A-4147-A177-3AD203B41FA5}">
                      <a16:colId xmlns:a16="http://schemas.microsoft.com/office/drawing/2014/main" val="40802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CL" b="1"/>
                        <a:t>Profesor(es):</a:t>
                      </a:r>
                      <a:endParaRPr lang="es-E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/>
                        <a:t>Rodrigo Chi D.</a:t>
                      </a:r>
                    </a:p>
                    <a:p>
                      <a:r>
                        <a:rPr lang="es-CL"/>
                        <a:t>Matías Espinoza V.</a:t>
                      </a:r>
                      <a:endParaRPr lang="es-ES"/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7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CL" b="1"/>
                        <a:t>Auxiliar(es):</a:t>
                      </a:r>
                      <a:endParaRPr lang="es-ES" b="1"/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CL" err="1"/>
                        <a:t>Cristobal</a:t>
                      </a:r>
                      <a:r>
                        <a:rPr lang="es-CL"/>
                        <a:t> Mesías D.</a:t>
                      </a:r>
                    </a:p>
                    <a:p>
                      <a:r>
                        <a:rPr lang="es-CL"/>
                        <a:t>María José Alfaro H.</a:t>
                      </a:r>
                    </a:p>
                    <a:p>
                      <a:r>
                        <a:rPr lang="es-CL"/>
                        <a:t>Matías </a:t>
                      </a:r>
                      <a:r>
                        <a:rPr lang="es-CL" err="1"/>
                        <a:t>Mattamala</a:t>
                      </a:r>
                      <a:r>
                        <a:rPr lang="es-CL"/>
                        <a:t> A.</a:t>
                      </a:r>
                      <a:endParaRPr lang="es-E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2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CL" b="1"/>
                        <a:t>Integrantes:</a:t>
                      </a:r>
                      <a:endParaRPr lang="es-E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/>
                        <a:t>Francisco Muñoz</a:t>
                      </a:r>
                    </a:p>
                    <a:p>
                      <a:r>
                        <a:rPr lang="es-CL"/>
                        <a:t>Gary Vidal C.</a:t>
                      </a:r>
                    </a:p>
                    <a:p>
                      <a:r>
                        <a:rPr lang="es-CL"/>
                        <a:t>Paloma Vildoso</a:t>
                      </a:r>
                    </a:p>
                    <a:p>
                      <a:r>
                        <a:rPr lang="es-CL"/>
                        <a:t>Felipe Higuera C.</a:t>
                      </a:r>
                      <a:endParaRPr lang="es-ES"/>
                    </a:p>
                  </a:txBody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53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CL" b="1"/>
                        <a:t>Grupo:</a:t>
                      </a:r>
                      <a:endParaRPr lang="es-E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/>
                        <a:t>3</a:t>
                      </a:r>
                      <a:endParaRPr lang="es-ES"/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9253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22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A42266BA-AD57-4402-BC3B-4EFFFB91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908" y="750383"/>
            <a:ext cx="8281686" cy="54037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214365-910C-4E63-8658-6AF1061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745643"/>
            <a:ext cx="3486992" cy="1478570"/>
          </a:xfrm>
        </p:spPr>
        <p:txBody>
          <a:bodyPr>
            <a:noAutofit/>
          </a:bodyPr>
          <a:lstStyle/>
          <a:p>
            <a:r>
              <a:rPr lang="es-ES" sz="3200" dirty="0">
                <a:solidFill>
                  <a:srgbClr val="FFFFFF"/>
                </a:solidFill>
              </a:rPr>
              <a:t>Descomposición</a:t>
            </a:r>
            <a:r>
              <a:rPr lang="es-CL" sz="3200" dirty="0">
                <a:solidFill>
                  <a:srgbClr val="FFFFFF"/>
                </a:solidFill>
              </a:rPr>
              <a:t> del problema</a:t>
            </a:r>
            <a:endParaRPr lang="es-E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A85F0E-27A9-48FB-9655-304A94A0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8" y="3170997"/>
            <a:ext cx="2862444" cy="395730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Electr</a:t>
            </a:r>
            <a:r>
              <a:rPr lang="es-CL" sz="2800" dirty="0">
                <a:solidFill>
                  <a:srgbClr val="FFFFFF"/>
                </a:solidFill>
              </a:rPr>
              <a:t>ó</a:t>
            </a:r>
            <a:r>
              <a:rPr lang="en-US" sz="2800" dirty="0" err="1">
                <a:solidFill>
                  <a:srgbClr val="FFFFFF"/>
                </a:solidFill>
              </a:rPr>
              <a:t>nica</a:t>
            </a:r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err="1">
                <a:solidFill>
                  <a:srgbClr val="FFFFFF"/>
                </a:solidFill>
              </a:rPr>
              <a:t>Diseño</a:t>
            </a:r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err="1">
                <a:solidFill>
                  <a:srgbClr val="FFFFFF"/>
                </a:solidFill>
              </a:rPr>
              <a:t>Programación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67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n para lluvia de ideas">
            <a:extLst>
              <a:ext uri="{FF2B5EF4-FFF2-40B4-BE49-F238E27FC236}">
                <a16:creationId xmlns:a16="http://schemas.microsoft.com/office/drawing/2014/main" id="{1DCD0B9A-361F-45BD-9DFC-9E88264C6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7" r="20228" b="1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0270621-4A14-4337-B0E2-1041E77C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s-CL" sz="3200" dirty="0"/>
              <a:t>Lluvia de ideas</a:t>
            </a:r>
            <a:endParaRPr lang="es-ES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02A2F9-E569-45C5-B1BC-A456CE59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s-CL" sz="2800" dirty="0"/>
              <a:t>Búsqueda de la inspiración.</a:t>
            </a:r>
          </a:p>
          <a:p>
            <a:r>
              <a:rPr lang="es-CL" sz="2800" dirty="0"/>
              <a:t>Ideas lo más alocadas posibles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81480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0EC91-CBA5-43B8-A201-04E76DA1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725" y="-126975"/>
            <a:ext cx="5990907" cy="1478570"/>
          </a:xfrm>
        </p:spPr>
        <p:txBody>
          <a:bodyPr/>
          <a:lstStyle/>
          <a:p>
            <a:r>
              <a:rPr lang="es-ES" dirty="0"/>
              <a:t>Búsqueda de inspiración </a:t>
            </a:r>
          </a:p>
        </p:txBody>
      </p:sp>
      <p:pic>
        <p:nvPicPr>
          <p:cNvPr id="4" name="Imagen 4" descr="Imagen que contiene interior, foto&#10;&#10;Descripción generada con confianza alta">
            <a:extLst>
              <a:ext uri="{FF2B5EF4-FFF2-40B4-BE49-F238E27FC236}">
                <a16:creationId xmlns:a16="http://schemas.microsoft.com/office/drawing/2014/main" id="{EC2EA8EB-4257-4600-B378-65E3B6C1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28" y="1112817"/>
            <a:ext cx="4012058" cy="3076840"/>
          </a:xfrm>
          <a:prstGeom prst="rect">
            <a:avLst/>
          </a:prstGeom>
        </p:spPr>
      </p:pic>
      <p:pic>
        <p:nvPicPr>
          <p:cNvPr id="6" name="Imagen 6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FA9BEDE-3E84-4E69-9A24-880E42568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442">
            <a:off x="6878248" y="907450"/>
            <a:ext cx="4426412" cy="3229332"/>
          </a:xfrm>
          <a:prstGeom prst="rect">
            <a:avLst/>
          </a:prstGeom>
        </p:spPr>
      </p:pic>
      <p:pic>
        <p:nvPicPr>
          <p:cNvPr id="8" name="Imagen 8" descr="Imagen que contiene interior, LEGO&#10;&#10;Descripción generada con confianza alta">
            <a:extLst>
              <a:ext uri="{FF2B5EF4-FFF2-40B4-BE49-F238E27FC236}">
                <a16:creationId xmlns:a16="http://schemas.microsoft.com/office/drawing/2014/main" id="{38B39B63-B1EA-45F8-AB38-058520C7B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2896">
            <a:off x="6175730" y="3857506"/>
            <a:ext cx="4713346" cy="3011826"/>
          </a:xfrm>
          <a:prstGeom prst="rect">
            <a:avLst/>
          </a:prstGeom>
        </p:spPr>
      </p:pic>
      <p:pic>
        <p:nvPicPr>
          <p:cNvPr id="10" name="Imagen 10" descr="Imagen que contiene pared&#10;&#10;Descripción generada con confianza alta">
            <a:extLst>
              <a:ext uri="{FF2B5EF4-FFF2-40B4-BE49-F238E27FC236}">
                <a16:creationId xmlns:a16="http://schemas.microsoft.com/office/drawing/2014/main" id="{483BA90E-04A2-45F6-8DAF-40A719A8A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91627">
            <a:off x="2350738" y="3103516"/>
            <a:ext cx="2687654" cy="47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8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CE3A4CF4-B93F-4FCC-B394-068D23FA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69356">
            <a:off x="263406" y="283367"/>
            <a:ext cx="3019530" cy="3660037"/>
          </a:xfrm>
          <a:prstGeom prst="rect">
            <a:avLst/>
          </a:prstGeom>
        </p:spPr>
      </p:pic>
      <p:pic>
        <p:nvPicPr>
          <p:cNvPr id="6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B6BB917C-2536-4B34-8677-D9F11CDF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6526">
            <a:off x="8604071" y="2775111"/>
            <a:ext cx="2902878" cy="3972686"/>
          </a:xfrm>
          <a:prstGeom prst="rect">
            <a:avLst/>
          </a:prstGeom>
        </p:spPr>
      </p:pic>
      <p:pic>
        <p:nvPicPr>
          <p:cNvPr id="10" name="Imagen 10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EF4B733-7788-464B-8CD6-CA3D95732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8509">
            <a:off x="2898958" y="424631"/>
            <a:ext cx="2835610" cy="3638980"/>
          </a:xfrm>
          <a:prstGeom prst="rect">
            <a:avLst/>
          </a:prstGeom>
        </p:spPr>
      </p:pic>
      <p:pic>
        <p:nvPicPr>
          <p:cNvPr id="12" name="Imagen 12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27FFC2FF-6382-4D55-8126-2E2CFCED8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97" b="39930"/>
          <a:stretch/>
        </p:blipFill>
        <p:spPr>
          <a:xfrm rot="21441038">
            <a:off x="1358754" y="4193228"/>
            <a:ext cx="3780300" cy="2376020"/>
          </a:xfrm>
          <a:prstGeom prst="rect">
            <a:avLst/>
          </a:prstGeom>
        </p:spPr>
      </p:pic>
      <p:pic>
        <p:nvPicPr>
          <p:cNvPr id="14" name="Imagen 1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24B4788B-68E8-482E-924D-E1674C56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73118">
            <a:off x="5346239" y="3166359"/>
            <a:ext cx="3034811" cy="3851612"/>
          </a:xfrm>
          <a:prstGeom prst="rect">
            <a:avLst/>
          </a:prstGeom>
        </p:spPr>
      </p:pic>
      <p:sp>
        <p:nvSpPr>
          <p:cNvPr id="2" name="AutoShape 2" descr="Resultado de imagen para lluvia de ideas">
            <a:extLst>
              <a:ext uri="{FF2B5EF4-FFF2-40B4-BE49-F238E27FC236}">
                <a16:creationId xmlns:a16="http://schemas.microsoft.com/office/drawing/2014/main" id="{F7093EA5-91DC-46D8-A9BE-FB02C2CFF7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4" name="Picture 6" descr="https://lluviadeideasdesign.files.wordpress.com/2016/03/logo-lluvia-de-ideas.png?w=851">
            <a:extLst>
              <a:ext uri="{FF2B5EF4-FFF2-40B4-BE49-F238E27FC236}">
                <a16:creationId xmlns:a16="http://schemas.microsoft.com/office/drawing/2014/main" id="{CF9A3210-1E45-4C6C-93FA-02BF627C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830" y="101656"/>
            <a:ext cx="4837351" cy="21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7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6D69C4BB-2353-48EB-A16A-D9601E62D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738" y="618518"/>
            <a:ext cx="4490802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412D04C-AB85-46CB-A939-81B56E26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427" y="697893"/>
            <a:ext cx="4459286" cy="1478570"/>
          </a:xfrm>
        </p:spPr>
        <p:txBody>
          <a:bodyPr>
            <a:normAutofit/>
          </a:bodyPr>
          <a:lstStyle/>
          <a:p>
            <a:r>
              <a:rPr lang="es-CL" dirty="0"/>
              <a:t>Selección de ideas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DF895C-FE2F-4C1C-8843-48C640F44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226" y="1911274"/>
            <a:ext cx="4459287" cy="2181225"/>
          </a:xfrm>
        </p:spPr>
        <p:txBody>
          <a:bodyPr>
            <a:normAutofit/>
          </a:bodyPr>
          <a:lstStyle/>
          <a:p>
            <a:r>
              <a:rPr lang="es-CL" sz="2800" dirty="0"/>
              <a:t>Factibilidad</a:t>
            </a:r>
          </a:p>
          <a:p>
            <a:r>
              <a:rPr lang="es-CL" sz="2800" dirty="0"/>
              <a:t>Simplicidad</a:t>
            </a:r>
          </a:p>
          <a:p>
            <a:r>
              <a:rPr lang="es-CL" sz="2800" dirty="0"/>
              <a:t>Resistente</a:t>
            </a:r>
          </a:p>
          <a:p>
            <a:endParaRPr lang="es-CL" sz="2000" dirty="0"/>
          </a:p>
        </p:txBody>
      </p:sp>
      <p:pic>
        <p:nvPicPr>
          <p:cNvPr id="2052" name="Picture 4" descr="Resultado de imagen para ideas">
            <a:extLst>
              <a:ext uri="{FF2B5EF4-FFF2-40B4-BE49-F238E27FC236}">
                <a16:creationId xmlns:a16="http://schemas.microsoft.com/office/drawing/2014/main" id="{93377636-780B-423D-A43D-52910140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757">
            <a:off x="3233815" y="4010887"/>
            <a:ext cx="2795714" cy="22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22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AD3AA-AE2E-49F1-A939-A1002838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Confección de planos</a:t>
            </a:r>
            <a:endParaRPr lang="es-E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7C5774-E498-40F6-AF08-3EC366992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5403" y="-122777"/>
            <a:ext cx="5215455" cy="6977902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BAF1C7E-CFA4-49DE-B663-AD62119710BA}"/>
              </a:ext>
            </a:extLst>
          </p:cNvPr>
          <p:cNvSpPr txBox="1">
            <a:spLocks/>
          </p:cNvSpPr>
          <p:nvPr/>
        </p:nvSpPr>
        <p:spPr>
          <a:xfrm>
            <a:off x="1635125" y="1728982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dirty="0"/>
              <a:t>Aprovechamiento de las máximas dimensiones permitidas</a:t>
            </a:r>
          </a:p>
          <a:p>
            <a:r>
              <a:rPr lang="es-CL" sz="2800" dirty="0"/>
              <a:t>Diseño pensado en la correcta distribución de masas</a:t>
            </a:r>
          </a:p>
          <a:p>
            <a:endParaRPr lang="es-CL" sz="2000" dirty="0"/>
          </a:p>
        </p:txBody>
      </p:sp>
      <p:pic>
        <p:nvPicPr>
          <p:cNvPr id="1026" name="Picture 2" descr="Resultado de imagen para planos">
            <a:extLst>
              <a:ext uri="{FF2B5EF4-FFF2-40B4-BE49-F238E27FC236}">
                <a16:creationId xmlns:a16="http://schemas.microsoft.com/office/drawing/2014/main" id="{31EBB3ED-A222-441B-8C88-282FF8243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4" y="4908215"/>
            <a:ext cx="33337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77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3672CBB8-8C26-4463-89AA-3852C978E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35" r="-4" b="-4"/>
          <a:stretch/>
        </p:blipFill>
        <p:spPr>
          <a:xfrm rot="195646">
            <a:off x="7376623" y="1850904"/>
            <a:ext cx="4483141" cy="44267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ADBE4E-0BBE-459B-B1B3-6A67FAEB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114" y="26768"/>
            <a:ext cx="7093033" cy="111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PRoyección</a:t>
            </a:r>
            <a:r>
              <a:rPr lang="en-US" sz="4800" dirty="0"/>
              <a:t> del </a:t>
            </a:r>
            <a:r>
              <a:rPr lang="en-US" sz="4800" dirty="0" err="1"/>
              <a:t>arma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D2270B8-0E39-4CB5-B738-135B53377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8" y="1370426"/>
            <a:ext cx="5585650" cy="277749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0C33F7A-DBDC-43FD-A6EB-2D89108A0078}"/>
              </a:ext>
            </a:extLst>
          </p:cNvPr>
          <p:cNvSpPr txBox="1"/>
          <p:nvPr/>
        </p:nvSpPr>
        <p:spPr>
          <a:xfrm>
            <a:off x="2276475" y="4461858"/>
            <a:ext cx="4298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Daño focalizado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Ahorro de energía a través de resortes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Punta reemplazable</a:t>
            </a:r>
          </a:p>
        </p:txBody>
      </p:sp>
    </p:spTree>
    <p:extLst>
      <p:ext uri="{BB962C8B-B14F-4D97-AF65-F5344CB8AC3E}">
        <p14:creationId xmlns:p14="http://schemas.microsoft.com/office/powerpoint/2010/main" val="83067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78CCD-4362-4849-84C3-38095651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64" y="-120767"/>
            <a:ext cx="9905998" cy="1478570"/>
          </a:xfrm>
        </p:spPr>
        <p:txBody>
          <a:bodyPr/>
          <a:lstStyle/>
          <a:p>
            <a:r>
              <a:rPr lang="es-CL" dirty="0"/>
              <a:t>Esquema electrónico</a:t>
            </a: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A89A7C95-B333-4DD2-B48A-ED38E139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670" y="1357803"/>
            <a:ext cx="7032659" cy="46415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6D5E70-DE56-4DAB-8DC7-C1A42502095C}"/>
              </a:ext>
            </a:extLst>
          </p:cNvPr>
          <p:cNvSpPr txBox="1"/>
          <p:nvPr/>
        </p:nvSpPr>
        <p:spPr>
          <a:xfrm>
            <a:off x="597976" y="1173137"/>
            <a:ext cx="126829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Motores DC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00E3E3-3472-4D96-BD25-A6E0847F52F8}"/>
              </a:ext>
            </a:extLst>
          </p:cNvPr>
          <p:cNvSpPr txBox="1"/>
          <p:nvPr/>
        </p:nvSpPr>
        <p:spPr>
          <a:xfrm>
            <a:off x="7610622" y="803805"/>
            <a:ext cx="99899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Puente 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408ACF-6CF0-4436-A101-31A21BB84F96}"/>
              </a:ext>
            </a:extLst>
          </p:cNvPr>
          <p:cNvSpPr txBox="1"/>
          <p:nvPr/>
        </p:nvSpPr>
        <p:spPr>
          <a:xfrm>
            <a:off x="485126" y="4332849"/>
            <a:ext cx="1790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Baterías de Li-ion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40DB3A-7614-4424-92B6-6B953D637725}"/>
              </a:ext>
            </a:extLst>
          </p:cNvPr>
          <p:cNvSpPr txBox="1"/>
          <p:nvPr/>
        </p:nvSpPr>
        <p:spPr>
          <a:xfrm>
            <a:off x="9867325" y="2897945"/>
            <a:ext cx="23246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Modulo Bluetooth </a:t>
            </a:r>
            <a:r>
              <a:rPr lang="es-CL" dirty="0" err="1">
                <a:solidFill>
                  <a:schemeClr val="bg1"/>
                </a:solidFill>
              </a:rPr>
              <a:t>Xbee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A32C58E-E439-44FE-864C-BF9827B8D3B2}"/>
              </a:ext>
            </a:extLst>
          </p:cNvPr>
          <p:cNvSpPr txBox="1"/>
          <p:nvPr/>
        </p:nvSpPr>
        <p:spPr>
          <a:xfrm>
            <a:off x="9915998" y="5658476"/>
            <a:ext cx="177644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Arduino Nano</a:t>
            </a:r>
          </a:p>
          <a:p>
            <a:pPr algn="ctr"/>
            <a:r>
              <a:rPr lang="es-CL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s-CL" dirty="0">
                <a:solidFill>
                  <a:schemeClr val="bg1"/>
                </a:solidFill>
              </a:rPr>
              <a:t>Nano </a:t>
            </a:r>
            <a:r>
              <a:rPr lang="es-CL" dirty="0" err="1">
                <a:solidFill>
                  <a:schemeClr val="bg1"/>
                </a:solidFill>
              </a:rPr>
              <a:t>Shield</a:t>
            </a:r>
            <a:r>
              <a:rPr lang="es-CL" dirty="0">
                <a:solidFill>
                  <a:schemeClr val="bg1"/>
                </a:solidFill>
              </a:rPr>
              <a:t> v1.0</a:t>
            </a:r>
          </a:p>
        </p:txBody>
      </p: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54ACC0E7-765A-470E-B1C4-3B8D787826A9}"/>
              </a:ext>
            </a:extLst>
          </p:cNvPr>
          <p:cNvCxnSpPr>
            <a:stCxn id="6" idx="3"/>
          </p:cNvCxnSpPr>
          <p:nvPr/>
        </p:nvCxnSpPr>
        <p:spPr>
          <a:xfrm>
            <a:off x="1866272" y="1357803"/>
            <a:ext cx="919131" cy="86489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670716F6-D981-4B27-B175-9E9209C2B78A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6555546" y="988471"/>
            <a:ext cx="1055077" cy="738664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58829ABC-8EA2-425B-9EE6-33B580D628BF}"/>
              </a:ext>
            </a:extLst>
          </p:cNvPr>
          <p:cNvCxnSpPr>
            <a:stCxn id="11" idx="2"/>
          </p:cNvCxnSpPr>
          <p:nvPr/>
        </p:nvCxnSpPr>
        <p:spPr>
          <a:xfrm rot="5400000">
            <a:off x="9666587" y="2969773"/>
            <a:ext cx="1065572" cy="16605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0FF6AE40-8A93-4200-AF85-AFBE091B0862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7920118" y="5261325"/>
            <a:ext cx="1995881" cy="858817"/>
          </a:xfrm>
          <a:prstGeom prst="curvedConnector3">
            <a:avLst>
              <a:gd name="adj1" fmla="val 9863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2B39F55B-7CAE-40D7-B09D-2CEE4E32D3B5}"/>
              </a:ext>
            </a:extLst>
          </p:cNvPr>
          <p:cNvCxnSpPr>
            <a:stCxn id="10" idx="3"/>
          </p:cNvCxnSpPr>
          <p:nvPr/>
        </p:nvCxnSpPr>
        <p:spPr>
          <a:xfrm>
            <a:off x="2276001" y="4517515"/>
            <a:ext cx="818891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3D38F4C-8CAB-45B5-BD5C-7D0F3D089313}"/>
              </a:ext>
            </a:extLst>
          </p:cNvPr>
          <p:cNvSpPr txBox="1"/>
          <p:nvPr/>
        </p:nvSpPr>
        <p:spPr>
          <a:xfrm>
            <a:off x="2724990" y="6018512"/>
            <a:ext cx="657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Referencia: </a:t>
            </a:r>
            <a:r>
              <a:rPr lang="es-C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How</a:t>
            </a:r>
            <a:r>
              <a:rPr lang="es-C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To</a:t>
            </a:r>
            <a:r>
              <a:rPr lang="es-C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L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Mechathonics</a:t>
            </a:r>
            <a:r>
              <a:rPr lang="es-CL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Arduino Robot Car Wireless Control</a:t>
            </a:r>
            <a:endParaRPr lang="es-E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77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268</Words>
  <Application>Microsoft Office PowerPoint</Application>
  <PresentationFormat>Panorámica</PresentationFormat>
  <Paragraphs>76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Circuito</vt:lpstr>
      <vt:lpstr>Battlebots!</vt:lpstr>
      <vt:lpstr>Descomposición del problema</vt:lpstr>
      <vt:lpstr>Lluvia de ideas</vt:lpstr>
      <vt:lpstr>Búsqueda de inspiración </vt:lpstr>
      <vt:lpstr>Presentación de PowerPoint</vt:lpstr>
      <vt:lpstr>Selección de ideas</vt:lpstr>
      <vt:lpstr>Confección de planos</vt:lpstr>
      <vt:lpstr>PRoyección del arma</vt:lpstr>
      <vt:lpstr>Esquema electrónico</vt:lpstr>
      <vt:lpstr>Bosquejo Del algoritmo</vt:lpstr>
      <vt:lpstr>Algoritmo de ProgramaciÓn (apk)</vt:lpstr>
      <vt:lpstr>Algoritmo de la programación (ARDUINO)</vt:lpstr>
      <vt:lpstr>Mejoras para la próxima maqueta</vt:lpstr>
      <vt:lpstr>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Battlebots</dc:title>
  <dc:creator>francisco emmanuel muñoz guajardo</dc:creator>
  <cp:lastModifiedBy>francisco emmanuel muñoz guajardo</cp:lastModifiedBy>
  <cp:revision>8</cp:revision>
  <dcterms:modified xsi:type="dcterms:W3CDTF">2018-07-04T18:42:15Z</dcterms:modified>
</cp:coreProperties>
</file>